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2"/>
  </p:notesMasterIdLst>
  <p:sldIdLst>
    <p:sldId id="261" r:id="rId2"/>
    <p:sldId id="369" r:id="rId3"/>
    <p:sldId id="710" r:id="rId4"/>
    <p:sldId id="754" r:id="rId5"/>
    <p:sldId id="753" r:id="rId6"/>
    <p:sldId id="757" r:id="rId7"/>
    <p:sldId id="774" r:id="rId8"/>
    <p:sldId id="789" r:id="rId9"/>
    <p:sldId id="790" r:id="rId10"/>
    <p:sldId id="7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A5F41F-6B2D-499D-8C57-894852394523}">
          <p14:sldIdLst>
            <p14:sldId id="261"/>
            <p14:sldId id="369"/>
            <p14:sldId id="710"/>
            <p14:sldId id="754"/>
            <p14:sldId id="753"/>
            <p14:sldId id="757"/>
            <p14:sldId id="774"/>
            <p14:sldId id="789"/>
            <p14:sldId id="790"/>
            <p14:sldId id="7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107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5" name="Author" initials="A" lastIdx="0" clrIdx="1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026"/>
    <a:srgbClr val="ECE9E7"/>
    <a:srgbClr val="F2F2F2"/>
    <a:srgbClr val="48B649"/>
    <a:srgbClr val="71C285"/>
    <a:srgbClr val="E2EAF6"/>
    <a:srgbClr val="006C49"/>
    <a:srgbClr val="DEF9FA"/>
    <a:srgbClr val="D0D5DE"/>
    <a:srgbClr val="556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>
        <p:guide orient="horz" pos="2137"/>
        <p:guide pos="10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5B108-95B1-4A39-BF77-7FC35016D2C3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177E3FCC-5130-41C3-9616-A1FE391EE905}">
      <dgm:prSet phldrT="[Text]" custT="1"/>
      <dgm:spPr>
        <a:solidFill>
          <a:srgbClr val="1C355E"/>
        </a:solidFill>
      </dgm:spPr>
      <dgm:t>
        <a:bodyPr/>
        <a:lstStyle/>
        <a:p>
          <a:r>
            <a:rPr lang="en-AU" sz="1600" b="0"/>
            <a:t>Rate peg</a:t>
          </a:r>
        </a:p>
      </dgm:t>
    </dgm:pt>
    <dgm:pt modelId="{721C80D0-3400-4C2A-A78A-3DA5EEE5E1F3}" type="parTrans" cxnId="{1640560E-D6EE-4A78-B733-97B3D51F07C8}">
      <dgm:prSet/>
      <dgm:spPr/>
      <dgm:t>
        <a:bodyPr/>
        <a:lstStyle/>
        <a:p>
          <a:endParaRPr lang="en-AU" sz="1600"/>
        </a:p>
      </dgm:t>
    </dgm:pt>
    <dgm:pt modelId="{A8D86B6F-F0CF-4158-8F9A-468F91DD4F4B}" type="sibTrans" cxnId="{1640560E-D6EE-4A78-B733-97B3D51F07C8}">
      <dgm:prSet custT="1"/>
      <dgm:spPr>
        <a:solidFill>
          <a:srgbClr val="009DDB"/>
        </a:solidFill>
      </dgm:spPr>
      <dgm:t>
        <a:bodyPr/>
        <a:lstStyle/>
        <a:p>
          <a:endParaRPr lang="en-AU" sz="1600"/>
        </a:p>
      </dgm:t>
    </dgm:pt>
    <dgm:pt modelId="{22C82321-91BB-47DE-A6FC-E8ACC08F6B28}">
      <dgm:prSet phldrT="[Text]" custT="1"/>
      <dgm:spPr>
        <a:solidFill>
          <a:srgbClr val="ECE9E7"/>
        </a:solidFill>
      </dgm:spPr>
      <dgm:t>
        <a:bodyPr/>
        <a:lstStyle/>
        <a:p>
          <a:r>
            <a:rPr lang="en-AU" sz="1600" b="0">
              <a:solidFill>
                <a:srgbClr val="011D4B"/>
              </a:solidFill>
            </a:rPr>
            <a:t>Change in base costs</a:t>
          </a:r>
        </a:p>
      </dgm:t>
    </dgm:pt>
    <dgm:pt modelId="{48E6E6B6-2D29-4EE9-A9D1-AD5A51DC78B4}" type="parTrans" cxnId="{477BD690-C3CA-4DC3-87D7-5702DD152380}">
      <dgm:prSet/>
      <dgm:spPr/>
      <dgm:t>
        <a:bodyPr/>
        <a:lstStyle/>
        <a:p>
          <a:endParaRPr lang="en-AU" sz="1600"/>
        </a:p>
      </dgm:t>
    </dgm:pt>
    <dgm:pt modelId="{20412AA0-CD7B-4B31-8232-538059FEEA4D}" type="sibTrans" cxnId="{477BD690-C3CA-4DC3-87D7-5702DD152380}">
      <dgm:prSet custT="1"/>
      <dgm:spPr>
        <a:solidFill>
          <a:srgbClr val="009DDB"/>
        </a:solidFill>
      </dgm:spPr>
      <dgm:t>
        <a:bodyPr/>
        <a:lstStyle/>
        <a:p>
          <a:endParaRPr lang="en-AU" sz="1600"/>
        </a:p>
      </dgm:t>
    </dgm:pt>
    <dgm:pt modelId="{CBBDDF32-E32B-4F21-BBB4-D6F5E04FD98F}">
      <dgm:prSet phldrT="[Text]" custT="1"/>
      <dgm:spPr>
        <a:solidFill>
          <a:srgbClr val="ECE9E7"/>
        </a:solidFill>
      </dgm:spPr>
      <dgm:t>
        <a:bodyPr/>
        <a:lstStyle/>
        <a:p>
          <a:r>
            <a:rPr lang="en-AU" sz="1600">
              <a:solidFill>
                <a:srgbClr val="011D4B"/>
              </a:solidFill>
            </a:rPr>
            <a:t>Population factor</a:t>
          </a:r>
        </a:p>
      </dgm:t>
    </dgm:pt>
    <dgm:pt modelId="{CB62CC1D-B679-4885-963E-08911CF4298C}" type="parTrans" cxnId="{16A18483-F604-4441-B32C-01E69ACD386F}">
      <dgm:prSet/>
      <dgm:spPr/>
      <dgm:t>
        <a:bodyPr/>
        <a:lstStyle/>
        <a:p>
          <a:endParaRPr lang="en-AU" sz="1600"/>
        </a:p>
      </dgm:t>
    </dgm:pt>
    <dgm:pt modelId="{3A113B63-4095-4F06-8BFA-3C0522A8D15B}" type="sibTrans" cxnId="{16A18483-F604-4441-B32C-01E69ACD386F}">
      <dgm:prSet custT="1"/>
      <dgm:spPr>
        <a:solidFill>
          <a:srgbClr val="009DDB"/>
        </a:solidFill>
      </dgm:spPr>
      <dgm:t>
        <a:bodyPr/>
        <a:lstStyle/>
        <a:p>
          <a:endParaRPr lang="en-AU" sz="1050"/>
        </a:p>
      </dgm:t>
    </dgm:pt>
    <dgm:pt modelId="{02F0F439-36A4-4F6A-A9EE-2AC009D9EE89}">
      <dgm:prSet phldrT="[Text]" custT="1"/>
      <dgm:spPr>
        <a:solidFill>
          <a:srgbClr val="ECE9E7"/>
        </a:solidFill>
      </dgm:spPr>
      <dgm:t>
        <a:bodyPr/>
        <a:lstStyle/>
        <a:p>
          <a:r>
            <a:rPr lang="en-AU" sz="1600">
              <a:solidFill>
                <a:srgbClr val="011D4B"/>
              </a:solidFill>
            </a:rPr>
            <a:t>Other adjustments</a:t>
          </a:r>
        </a:p>
      </dgm:t>
    </dgm:pt>
    <dgm:pt modelId="{01658861-B353-4F76-A405-E2ED2EB01986}" type="parTrans" cxnId="{21EE7AD5-59CA-4645-9F3E-C666ECAE3252}">
      <dgm:prSet/>
      <dgm:spPr/>
      <dgm:t>
        <a:bodyPr/>
        <a:lstStyle/>
        <a:p>
          <a:endParaRPr lang="en-AU" sz="1600"/>
        </a:p>
      </dgm:t>
    </dgm:pt>
    <dgm:pt modelId="{88556EA9-3E2A-447C-B70C-FEC9FF7507AF}" type="sibTrans" cxnId="{21EE7AD5-59CA-4645-9F3E-C666ECAE3252}">
      <dgm:prSet/>
      <dgm:spPr/>
      <dgm:t>
        <a:bodyPr/>
        <a:lstStyle/>
        <a:p>
          <a:endParaRPr lang="en-AU" sz="1600"/>
        </a:p>
      </dgm:t>
    </dgm:pt>
    <dgm:pt modelId="{2DE96F02-398F-4E3E-8777-77DB4091A310}">
      <dgm:prSet phldrT="[Text]" custT="1"/>
      <dgm:spPr>
        <a:solidFill>
          <a:srgbClr val="ECE9E7"/>
        </a:solidFill>
      </dgm:spPr>
      <dgm:t>
        <a:bodyPr/>
        <a:lstStyle/>
        <a:p>
          <a:r>
            <a:rPr lang="en-AU" sz="1600">
              <a:solidFill>
                <a:srgbClr val="011D4B"/>
              </a:solidFill>
            </a:rPr>
            <a:t>Productivity factor</a:t>
          </a:r>
        </a:p>
      </dgm:t>
    </dgm:pt>
    <dgm:pt modelId="{7EC07DA2-9B9B-4E0A-B864-EEC456CC8454}" type="parTrans" cxnId="{C5BB51D4-717E-4E7F-B425-FE1A1D6FB4B0}">
      <dgm:prSet/>
      <dgm:spPr/>
      <dgm:t>
        <a:bodyPr/>
        <a:lstStyle/>
        <a:p>
          <a:endParaRPr lang="en-AU" sz="1600"/>
        </a:p>
      </dgm:t>
    </dgm:pt>
    <dgm:pt modelId="{B4F30909-2401-491C-AB8D-0020B338238E}" type="sibTrans" cxnId="{C5BB51D4-717E-4E7F-B425-FE1A1D6FB4B0}">
      <dgm:prSet custT="1"/>
      <dgm:spPr>
        <a:solidFill>
          <a:srgbClr val="009DDB"/>
        </a:solidFill>
      </dgm:spPr>
      <dgm:t>
        <a:bodyPr/>
        <a:lstStyle/>
        <a:p>
          <a:endParaRPr lang="en-AU" sz="1600"/>
        </a:p>
      </dgm:t>
    </dgm:pt>
    <dgm:pt modelId="{8D351A0C-AA8C-4F01-B209-F2FD0222E43C}">
      <dgm:prSet phldrT="[Text]" custT="1"/>
      <dgm:spPr>
        <a:solidFill>
          <a:srgbClr val="ECE9E7"/>
        </a:solidFill>
      </dgm:spPr>
      <dgm:t>
        <a:bodyPr/>
        <a:lstStyle/>
        <a:p>
          <a:r>
            <a:rPr lang="en-AU" sz="1600">
              <a:solidFill>
                <a:srgbClr val="011D4B"/>
              </a:solidFill>
            </a:rPr>
            <a:t>ESL factor</a:t>
          </a:r>
        </a:p>
      </dgm:t>
    </dgm:pt>
    <dgm:pt modelId="{546D12D1-16AF-42C3-B2CA-6CA37D282C48}" type="parTrans" cxnId="{08584053-69DF-48F3-86C4-56001A93431E}">
      <dgm:prSet/>
      <dgm:spPr/>
      <dgm:t>
        <a:bodyPr/>
        <a:lstStyle/>
        <a:p>
          <a:endParaRPr lang="en-AU" sz="1600"/>
        </a:p>
      </dgm:t>
    </dgm:pt>
    <dgm:pt modelId="{65242EC7-3BE0-4328-8CDE-8BCE074F832C}" type="sibTrans" cxnId="{08584053-69DF-48F3-86C4-56001A93431E}">
      <dgm:prSet custT="1"/>
      <dgm:spPr/>
      <dgm:t>
        <a:bodyPr/>
        <a:lstStyle/>
        <a:p>
          <a:endParaRPr lang="en-AU" sz="1050"/>
        </a:p>
      </dgm:t>
    </dgm:pt>
    <dgm:pt modelId="{D41C51C4-7B02-48FE-A574-ADED1C62E999}" type="pres">
      <dgm:prSet presAssocID="{B515B108-95B1-4A39-BF77-7FC35016D2C3}" presName="linearFlow" presStyleCnt="0">
        <dgm:presLayoutVars>
          <dgm:dir/>
          <dgm:resizeHandles val="exact"/>
        </dgm:presLayoutVars>
      </dgm:prSet>
      <dgm:spPr/>
    </dgm:pt>
    <dgm:pt modelId="{AC17B819-27DF-44D7-86BA-08BE822CB467}" type="pres">
      <dgm:prSet presAssocID="{177E3FCC-5130-41C3-9616-A1FE391EE905}" presName="node" presStyleLbl="node1" presStyleIdx="0" presStyleCnt="6" custScaleX="120621">
        <dgm:presLayoutVars>
          <dgm:bulletEnabled val="1"/>
        </dgm:presLayoutVars>
      </dgm:prSet>
      <dgm:spPr>
        <a:prstGeom prst="rect">
          <a:avLst/>
        </a:prstGeom>
      </dgm:spPr>
    </dgm:pt>
    <dgm:pt modelId="{FBAFFF74-2AB3-4854-8D2D-DEB2BA91AE2A}" type="pres">
      <dgm:prSet presAssocID="{A8D86B6F-F0CF-4158-8F9A-468F91DD4F4B}" presName="spacerL" presStyleCnt="0"/>
      <dgm:spPr/>
    </dgm:pt>
    <dgm:pt modelId="{AE9EA030-938B-4D73-97FE-059C1A85E9F3}" type="pres">
      <dgm:prSet presAssocID="{A8D86B6F-F0CF-4158-8F9A-468F91DD4F4B}" presName="sibTrans" presStyleLbl="sibTrans2D1" presStyleIdx="0" presStyleCnt="5"/>
      <dgm:spPr>
        <a:prstGeom prst="mathEqual">
          <a:avLst/>
        </a:prstGeom>
      </dgm:spPr>
    </dgm:pt>
    <dgm:pt modelId="{408BE96A-5C48-4DA0-9930-73CB5DADA365}" type="pres">
      <dgm:prSet presAssocID="{A8D86B6F-F0CF-4158-8F9A-468F91DD4F4B}" presName="spacerR" presStyleCnt="0"/>
      <dgm:spPr/>
    </dgm:pt>
    <dgm:pt modelId="{6BEB2C80-29C5-4682-A9A9-06B27A1887D1}" type="pres">
      <dgm:prSet presAssocID="{22C82321-91BB-47DE-A6FC-E8ACC08F6B28}" presName="node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CE4DAB03-FA04-4218-A57D-114DA0D2855F}" type="pres">
      <dgm:prSet presAssocID="{20412AA0-CD7B-4B31-8232-538059FEEA4D}" presName="spacerL" presStyleCnt="0"/>
      <dgm:spPr/>
    </dgm:pt>
    <dgm:pt modelId="{5143675E-6E25-4CCD-90DA-6B32E4C64B48}" type="pres">
      <dgm:prSet presAssocID="{20412AA0-CD7B-4B31-8232-538059FEEA4D}" presName="sibTrans" presStyleLbl="sibTrans2D1" presStyleIdx="1" presStyleCnt="5"/>
      <dgm:spPr/>
    </dgm:pt>
    <dgm:pt modelId="{2DA41477-A7D3-42A3-83CE-C961077D96BB}" type="pres">
      <dgm:prSet presAssocID="{20412AA0-CD7B-4B31-8232-538059FEEA4D}" presName="spacerR" presStyleCnt="0"/>
      <dgm:spPr/>
    </dgm:pt>
    <dgm:pt modelId="{CF6D2214-FA07-46FE-B456-E988C9D8A81D}" type="pres">
      <dgm:prSet presAssocID="{CBBDDF32-E32B-4F21-BBB4-D6F5E04FD98F}" presName="node" presStyleLbl="node1" presStyleIdx="2" presStyleCnt="6" custScaleX="117744">
        <dgm:presLayoutVars>
          <dgm:bulletEnabled val="1"/>
        </dgm:presLayoutVars>
      </dgm:prSet>
      <dgm:spPr>
        <a:prstGeom prst="flowChartProcess">
          <a:avLst/>
        </a:prstGeom>
      </dgm:spPr>
    </dgm:pt>
    <dgm:pt modelId="{9B008250-2BC6-4990-9E35-57D27A770B7F}" type="pres">
      <dgm:prSet presAssocID="{3A113B63-4095-4F06-8BFA-3C0522A8D15B}" presName="spacerL" presStyleCnt="0"/>
      <dgm:spPr/>
    </dgm:pt>
    <dgm:pt modelId="{D070577A-21B5-4C90-8170-091E5E8A7465}" type="pres">
      <dgm:prSet presAssocID="{3A113B63-4095-4F06-8BFA-3C0522A8D15B}" presName="sibTrans" presStyleLbl="sibTrans2D1" presStyleIdx="2" presStyleCnt="5"/>
      <dgm:spPr>
        <a:prstGeom prst="mathPlus">
          <a:avLst/>
        </a:prstGeom>
      </dgm:spPr>
    </dgm:pt>
    <dgm:pt modelId="{B1683E13-C4DD-4DC1-9C11-5CCFE459C0E8}" type="pres">
      <dgm:prSet presAssocID="{3A113B63-4095-4F06-8BFA-3C0522A8D15B}" presName="spacerR" presStyleCnt="0"/>
      <dgm:spPr/>
    </dgm:pt>
    <dgm:pt modelId="{51386BDE-5D81-49DF-A77A-EE57CA5ABC4D}" type="pres">
      <dgm:prSet presAssocID="{8D351A0C-AA8C-4F01-B209-F2FD0222E43C}" presName="node" presStyleLbl="node1" presStyleIdx="3" presStyleCnt="6">
        <dgm:presLayoutVars>
          <dgm:bulletEnabled val="1"/>
        </dgm:presLayoutVars>
      </dgm:prSet>
      <dgm:spPr>
        <a:prstGeom prst="flowChartProcess">
          <a:avLst/>
        </a:prstGeom>
      </dgm:spPr>
    </dgm:pt>
    <dgm:pt modelId="{769FA895-CA5A-4A60-A5CD-EB1E4D6CD11C}" type="pres">
      <dgm:prSet presAssocID="{65242EC7-3BE0-4328-8CDE-8BCE074F832C}" presName="spacerL" presStyleCnt="0"/>
      <dgm:spPr/>
    </dgm:pt>
    <dgm:pt modelId="{726D421C-666C-499B-AD25-0A5FB009876C}" type="pres">
      <dgm:prSet presAssocID="{65242EC7-3BE0-4328-8CDE-8BCE074F832C}" presName="sibTrans" presStyleLbl="sibTrans2D1" presStyleIdx="3" presStyleCnt="5"/>
      <dgm:spPr>
        <a:prstGeom prst="mathMinus">
          <a:avLst/>
        </a:prstGeom>
      </dgm:spPr>
    </dgm:pt>
    <dgm:pt modelId="{B9842FB8-033C-4751-8985-310CF1249FC5}" type="pres">
      <dgm:prSet presAssocID="{65242EC7-3BE0-4328-8CDE-8BCE074F832C}" presName="spacerR" presStyleCnt="0"/>
      <dgm:spPr/>
    </dgm:pt>
    <dgm:pt modelId="{07750E4D-9C95-45BB-874E-87451693F222}" type="pres">
      <dgm:prSet presAssocID="{2DE96F02-398F-4E3E-8777-77DB4091A310}" presName="node" presStyleLbl="node1" presStyleIdx="4" presStyleCnt="6" custScaleX="115694">
        <dgm:presLayoutVars>
          <dgm:bulletEnabled val="1"/>
        </dgm:presLayoutVars>
      </dgm:prSet>
      <dgm:spPr>
        <a:prstGeom prst="rect">
          <a:avLst/>
        </a:prstGeom>
      </dgm:spPr>
    </dgm:pt>
    <dgm:pt modelId="{EA7CE655-1E42-4249-BBC7-FFCDCC3D9B16}" type="pres">
      <dgm:prSet presAssocID="{B4F30909-2401-491C-AB8D-0020B338238E}" presName="spacerL" presStyleCnt="0"/>
      <dgm:spPr/>
    </dgm:pt>
    <dgm:pt modelId="{740527CA-DF03-40AB-A35A-0AC217C65366}" type="pres">
      <dgm:prSet presAssocID="{B4F30909-2401-491C-AB8D-0020B338238E}" presName="sibTrans" presStyleLbl="sibTrans2D1" presStyleIdx="4" presStyleCnt="5"/>
      <dgm:spPr>
        <a:prstGeom prst="mathPlus">
          <a:avLst/>
        </a:prstGeom>
      </dgm:spPr>
    </dgm:pt>
    <dgm:pt modelId="{7F435A1A-AE3E-4655-A171-47238BCB124A}" type="pres">
      <dgm:prSet presAssocID="{B4F30909-2401-491C-AB8D-0020B338238E}" presName="spacerR" presStyleCnt="0"/>
      <dgm:spPr/>
    </dgm:pt>
    <dgm:pt modelId="{D7093891-A181-4D91-AAA7-A430BC104943}" type="pres">
      <dgm:prSet presAssocID="{02F0F439-36A4-4F6A-A9EE-2AC009D9EE89}" presName="node" presStyleLbl="node1" presStyleIdx="5" presStyleCnt="6" custScaleX="126585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1640560E-D6EE-4A78-B733-97B3D51F07C8}" srcId="{B515B108-95B1-4A39-BF77-7FC35016D2C3}" destId="{177E3FCC-5130-41C3-9616-A1FE391EE905}" srcOrd="0" destOrd="0" parTransId="{721C80D0-3400-4C2A-A78A-3DA5EEE5E1F3}" sibTransId="{A8D86B6F-F0CF-4158-8F9A-468F91DD4F4B}"/>
    <dgm:cxn modelId="{3682BA29-3FDF-4D3C-BE26-6F9D9E945DE9}" type="presOf" srcId="{CBBDDF32-E32B-4F21-BBB4-D6F5E04FD98F}" destId="{CF6D2214-FA07-46FE-B456-E988C9D8A81D}" srcOrd="0" destOrd="0" presId="urn:microsoft.com/office/officeart/2005/8/layout/equation1"/>
    <dgm:cxn modelId="{9DBD5442-D91B-4F7D-A8E4-9961851F974C}" type="presOf" srcId="{B4F30909-2401-491C-AB8D-0020B338238E}" destId="{740527CA-DF03-40AB-A35A-0AC217C65366}" srcOrd="0" destOrd="0" presId="urn:microsoft.com/office/officeart/2005/8/layout/equation1"/>
    <dgm:cxn modelId="{32AFF847-2FE5-4A34-9B94-696E483144B9}" type="presOf" srcId="{2DE96F02-398F-4E3E-8777-77DB4091A310}" destId="{07750E4D-9C95-45BB-874E-87451693F222}" srcOrd="0" destOrd="0" presId="urn:microsoft.com/office/officeart/2005/8/layout/equation1"/>
    <dgm:cxn modelId="{C0FC1648-4ADC-4496-8FF5-0A4B6A2A8487}" type="presOf" srcId="{A8D86B6F-F0CF-4158-8F9A-468F91DD4F4B}" destId="{AE9EA030-938B-4D73-97FE-059C1A85E9F3}" srcOrd="0" destOrd="0" presId="urn:microsoft.com/office/officeart/2005/8/layout/equation1"/>
    <dgm:cxn modelId="{7541AE4D-1DDA-4785-9E35-963764C0B059}" type="presOf" srcId="{02F0F439-36A4-4F6A-A9EE-2AC009D9EE89}" destId="{D7093891-A181-4D91-AAA7-A430BC104943}" srcOrd="0" destOrd="0" presId="urn:microsoft.com/office/officeart/2005/8/layout/equation1"/>
    <dgm:cxn modelId="{08584053-69DF-48F3-86C4-56001A93431E}" srcId="{B515B108-95B1-4A39-BF77-7FC35016D2C3}" destId="{8D351A0C-AA8C-4F01-B209-F2FD0222E43C}" srcOrd="3" destOrd="0" parTransId="{546D12D1-16AF-42C3-B2CA-6CA37D282C48}" sibTransId="{65242EC7-3BE0-4328-8CDE-8BCE074F832C}"/>
    <dgm:cxn modelId="{EAC1267D-47D0-4CB1-AC3A-CD36D0283D7D}" type="presOf" srcId="{3A113B63-4095-4F06-8BFA-3C0522A8D15B}" destId="{D070577A-21B5-4C90-8170-091E5E8A7465}" srcOrd="0" destOrd="0" presId="urn:microsoft.com/office/officeart/2005/8/layout/equation1"/>
    <dgm:cxn modelId="{16A18483-F604-4441-B32C-01E69ACD386F}" srcId="{B515B108-95B1-4A39-BF77-7FC35016D2C3}" destId="{CBBDDF32-E32B-4F21-BBB4-D6F5E04FD98F}" srcOrd="2" destOrd="0" parTransId="{CB62CC1D-B679-4885-963E-08911CF4298C}" sibTransId="{3A113B63-4095-4F06-8BFA-3C0522A8D15B}"/>
    <dgm:cxn modelId="{008BD986-0B83-45DE-9031-34F91E7FFDB5}" type="presOf" srcId="{177E3FCC-5130-41C3-9616-A1FE391EE905}" destId="{AC17B819-27DF-44D7-86BA-08BE822CB467}" srcOrd="0" destOrd="0" presId="urn:microsoft.com/office/officeart/2005/8/layout/equation1"/>
    <dgm:cxn modelId="{477BD690-C3CA-4DC3-87D7-5702DD152380}" srcId="{B515B108-95B1-4A39-BF77-7FC35016D2C3}" destId="{22C82321-91BB-47DE-A6FC-E8ACC08F6B28}" srcOrd="1" destOrd="0" parTransId="{48E6E6B6-2D29-4EE9-A9D1-AD5A51DC78B4}" sibTransId="{20412AA0-CD7B-4B31-8232-538059FEEA4D}"/>
    <dgm:cxn modelId="{2A57CFA1-8FE3-430A-9BEB-DAE11FEB6B18}" type="presOf" srcId="{20412AA0-CD7B-4B31-8232-538059FEEA4D}" destId="{5143675E-6E25-4CCD-90DA-6B32E4C64B48}" srcOrd="0" destOrd="0" presId="urn:microsoft.com/office/officeart/2005/8/layout/equation1"/>
    <dgm:cxn modelId="{36E937C5-FCBB-4500-B690-B419A89945B0}" type="presOf" srcId="{22C82321-91BB-47DE-A6FC-E8ACC08F6B28}" destId="{6BEB2C80-29C5-4682-A9A9-06B27A1887D1}" srcOrd="0" destOrd="0" presId="urn:microsoft.com/office/officeart/2005/8/layout/equation1"/>
    <dgm:cxn modelId="{C5BB51D4-717E-4E7F-B425-FE1A1D6FB4B0}" srcId="{B515B108-95B1-4A39-BF77-7FC35016D2C3}" destId="{2DE96F02-398F-4E3E-8777-77DB4091A310}" srcOrd="4" destOrd="0" parTransId="{7EC07DA2-9B9B-4E0A-B864-EEC456CC8454}" sibTransId="{B4F30909-2401-491C-AB8D-0020B338238E}"/>
    <dgm:cxn modelId="{21EE7AD5-59CA-4645-9F3E-C666ECAE3252}" srcId="{B515B108-95B1-4A39-BF77-7FC35016D2C3}" destId="{02F0F439-36A4-4F6A-A9EE-2AC009D9EE89}" srcOrd="5" destOrd="0" parTransId="{01658861-B353-4F76-A405-E2ED2EB01986}" sibTransId="{88556EA9-3E2A-447C-B70C-FEC9FF7507AF}"/>
    <dgm:cxn modelId="{09D135D6-217F-4E85-84C9-8F6B8C3BA18D}" type="presOf" srcId="{65242EC7-3BE0-4328-8CDE-8BCE074F832C}" destId="{726D421C-666C-499B-AD25-0A5FB009876C}" srcOrd="0" destOrd="0" presId="urn:microsoft.com/office/officeart/2005/8/layout/equation1"/>
    <dgm:cxn modelId="{B190E3D9-3E0C-45D8-958D-B1EC10E99414}" type="presOf" srcId="{B515B108-95B1-4A39-BF77-7FC35016D2C3}" destId="{D41C51C4-7B02-48FE-A574-ADED1C62E999}" srcOrd="0" destOrd="0" presId="urn:microsoft.com/office/officeart/2005/8/layout/equation1"/>
    <dgm:cxn modelId="{FF46D1F9-AFFF-4BDC-80DF-E0058601DB8C}" type="presOf" srcId="{8D351A0C-AA8C-4F01-B209-F2FD0222E43C}" destId="{51386BDE-5D81-49DF-A77A-EE57CA5ABC4D}" srcOrd="0" destOrd="0" presId="urn:microsoft.com/office/officeart/2005/8/layout/equation1"/>
    <dgm:cxn modelId="{5D7AF311-F4DF-4710-821B-289F12E06B61}" type="presParOf" srcId="{D41C51C4-7B02-48FE-A574-ADED1C62E999}" destId="{AC17B819-27DF-44D7-86BA-08BE822CB467}" srcOrd="0" destOrd="0" presId="urn:microsoft.com/office/officeart/2005/8/layout/equation1"/>
    <dgm:cxn modelId="{83DD8CD7-1183-4F70-ABC7-36B028884364}" type="presParOf" srcId="{D41C51C4-7B02-48FE-A574-ADED1C62E999}" destId="{FBAFFF74-2AB3-4854-8D2D-DEB2BA91AE2A}" srcOrd="1" destOrd="0" presId="urn:microsoft.com/office/officeart/2005/8/layout/equation1"/>
    <dgm:cxn modelId="{05CEA631-B429-4034-A683-8130EFCB2BA0}" type="presParOf" srcId="{D41C51C4-7B02-48FE-A574-ADED1C62E999}" destId="{AE9EA030-938B-4D73-97FE-059C1A85E9F3}" srcOrd="2" destOrd="0" presId="urn:microsoft.com/office/officeart/2005/8/layout/equation1"/>
    <dgm:cxn modelId="{ACB8F266-933A-4C4A-B9B5-E34C906A23C5}" type="presParOf" srcId="{D41C51C4-7B02-48FE-A574-ADED1C62E999}" destId="{408BE96A-5C48-4DA0-9930-73CB5DADA365}" srcOrd="3" destOrd="0" presId="urn:microsoft.com/office/officeart/2005/8/layout/equation1"/>
    <dgm:cxn modelId="{43098087-B82E-4F29-BE7E-8C40DA870210}" type="presParOf" srcId="{D41C51C4-7B02-48FE-A574-ADED1C62E999}" destId="{6BEB2C80-29C5-4682-A9A9-06B27A1887D1}" srcOrd="4" destOrd="0" presId="urn:microsoft.com/office/officeart/2005/8/layout/equation1"/>
    <dgm:cxn modelId="{1FDC7553-F39D-41E9-AFC6-85D86A4F685C}" type="presParOf" srcId="{D41C51C4-7B02-48FE-A574-ADED1C62E999}" destId="{CE4DAB03-FA04-4218-A57D-114DA0D2855F}" srcOrd="5" destOrd="0" presId="urn:microsoft.com/office/officeart/2005/8/layout/equation1"/>
    <dgm:cxn modelId="{6A11CAEE-2A1C-4A01-A529-D02586C56F67}" type="presParOf" srcId="{D41C51C4-7B02-48FE-A574-ADED1C62E999}" destId="{5143675E-6E25-4CCD-90DA-6B32E4C64B48}" srcOrd="6" destOrd="0" presId="urn:microsoft.com/office/officeart/2005/8/layout/equation1"/>
    <dgm:cxn modelId="{6A7C1192-21B1-4EEF-9520-FEE644FE62B8}" type="presParOf" srcId="{D41C51C4-7B02-48FE-A574-ADED1C62E999}" destId="{2DA41477-A7D3-42A3-83CE-C961077D96BB}" srcOrd="7" destOrd="0" presId="urn:microsoft.com/office/officeart/2005/8/layout/equation1"/>
    <dgm:cxn modelId="{0AEE81BD-0B39-49F3-B7CC-6466DCBAD4A2}" type="presParOf" srcId="{D41C51C4-7B02-48FE-A574-ADED1C62E999}" destId="{CF6D2214-FA07-46FE-B456-E988C9D8A81D}" srcOrd="8" destOrd="0" presId="urn:microsoft.com/office/officeart/2005/8/layout/equation1"/>
    <dgm:cxn modelId="{37D98965-110B-4DA0-9B66-4EC93B68CAC9}" type="presParOf" srcId="{D41C51C4-7B02-48FE-A574-ADED1C62E999}" destId="{9B008250-2BC6-4990-9E35-57D27A770B7F}" srcOrd="9" destOrd="0" presId="urn:microsoft.com/office/officeart/2005/8/layout/equation1"/>
    <dgm:cxn modelId="{473E59B3-63C6-4080-8D6C-2F6B76D3E09B}" type="presParOf" srcId="{D41C51C4-7B02-48FE-A574-ADED1C62E999}" destId="{D070577A-21B5-4C90-8170-091E5E8A7465}" srcOrd="10" destOrd="0" presId="urn:microsoft.com/office/officeart/2005/8/layout/equation1"/>
    <dgm:cxn modelId="{6AD7D374-178E-455F-B402-777A2DB7BD28}" type="presParOf" srcId="{D41C51C4-7B02-48FE-A574-ADED1C62E999}" destId="{B1683E13-C4DD-4DC1-9C11-5CCFE459C0E8}" srcOrd="11" destOrd="0" presId="urn:microsoft.com/office/officeart/2005/8/layout/equation1"/>
    <dgm:cxn modelId="{451811A9-E4A3-4854-8211-9213927DCAFF}" type="presParOf" srcId="{D41C51C4-7B02-48FE-A574-ADED1C62E999}" destId="{51386BDE-5D81-49DF-A77A-EE57CA5ABC4D}" srcOrd="12" destOrd="0" presId="urn:microsoft.com/office/officeart/2005/8/layout/equation1"/>
    <dgm:cxn modelId="{EE407BE8-1025-4DA1-8013-98215CD883BA}" type="presParOf" srcId="{D41C51C4-7B02-48FE-A574-ADED1C62E999}" destId="{769FA895-CA5A-4A60-A5CD-EB1E4D6CD11C}" srcOrd="13" destOrd="0" presId="urn:microsoft.com/office/officeart/2005/8/layout/equation1"/>
    <dgm:cxn modelId="{1ECF1EBA-27CE-4046-A33B-8CB3224400DF}" type="presParOf" srcId="{D41C51C4-7B02-48FE-A574-ADED1C62E999}" destId="{726D421C-666C-499B-AD25-0A5FB009876C}" srcOrd="14" destOrd="0" presId="urn:microsoft.com/office/officeart/2005/8/layout/equation1"/>
    <dgm:cxn modelId="{67D2F823-0B4F-446E-9A48-07CDF50F92DA}" type="presParOf" srcId="{D41C51C4-7B02-48FE-A574-ADED1C62E999}" destId="{B9842FB8-033C-4751-8985-310CF1249FC5}" srcOrd="15" destOrd="0" presId="urn:microsoft.com/office/officeart/2005/8/layout/equation1"/>
    <dgm:cxn modelId="{78DFCA32-47CD-4FC4-9C29-EAE7BFC8E6B0}" type="presParOf" srcId="{D41C51C4-7B02-48FE-A574-ADED1C62E999}" destId="{07750E4D-9C95-45BB-874E-87451693F222}" srcOrd="16" destOrd="0" presId="urn:microsoft.com/office/officeart/2005/8/layout/equation1"/>
    <dgm:cxn modelId="{44FF7A1C-9606-4F5F-902A-5012396B79C3}" type="presParOf" srcId="{D41C51C4-7B02-48FE-A574-ADED1C62E999}" destId="{EA7CE655-1E42-4249-BBC7-FFCDCC3D9B16}" srcOrd="17" destOrd="0" presId="urn:microsoft.com/office/officeart/2005/8/layout/equation1"/>
    <dgm:cxn modelId="{20D4970C-BE45-435F-8ACA-DBCE634911A9}" type="presParOf" srcId="{D41C51C4-7B02-48FE-A574-ADED1C62E999}" destId="{740527CA-DF03-40AB-A35A-0AC217C65366}" srcOrd="18" destOrd="0" presId="urn:microsoft.com/office/officeart/2005/8/layout/equation1"/>
    <dgm:cxn modelId="{5DD4BBF9-C028-487B-97AE-1229D2EBAC76}" type="presParOf" srcId="{D41C51C4-7B02-48FE-A574-ADED1C62E999}" destId="{7F435A1A-AE3E-4655-A171-47238BCB124A}" srcOrd="19" destOrd="0" presId="urn:microsoft.com/office/officeart/2005/8/layout/equation1"/>
    <dgm:cxn modelId="{432CF4A4-19CF-451D-813D-0F241A5A55A4}" type="presParOf" srcId="{D41C51C4-7B02-48FE-A574-ADED1C62E999}" destId="{D7093891-A181-4D91-AAA7-A430BC104943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7B819-27DF-44D7-86BA-08BE822CB467}">
      <dsp:nvSpPr>
        <dsp:cNvPr id="0" name=""/>
        <dsp:cNvSpPr/>
      </dsp:nvSpPr>
      <dsp:spPr>
        <a:xfrm>
          <a:off x="5992" y="74302"/>
          <a:ext cx="1299720" cy="1077524"/>
        </a:xfrm>
        <a:prstGeom prst="rect">
          <a:avLst/>
        </a:prstGeom>
        <a:solidFill>
          <a:srgbClr val="1C35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/>
            <a:t>Rate peg</a:t>
          </a:r>
        </a:p>
      </dsp:txBody>
      <dsp:txXfrm>
        <a:off x="5992" y="74302"/>
        <a:ext cx="1299720" cy="1077524"/>
      </dsp:txXfrm>
    </dsp:sp>
    <dsp:sp modelId="{AE9EA030-938B-4D73-97FE-059C1A85E9F3}">
      <dsp:nvSpPr>
        <dsp:cNvPr id="0" name=""/>
        <dsp:cNvSpPr/>
      </dsp:nvSpPr>
      <dsp:spPr>
        <a:xfrm>
          <a:off x="1393208" y="300582"/>
          <a:ext cx="624964" cy="624964"/>
        </a:xfrm>
        <a:prstGeom prst="mathEqual">
          <a:avLst/>
        </a:prstGeom>
        <a:solidFill>
          <a:srgbClr val="009D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/>
        </a:p>
      </dsp:txBody>
      <dsp:txXfrm>
        <a:off x="1476047" y="429325"/>
        <a:ext cx="459286" cy="367478"/>
      </dsp:txXfrm>
    </dsp:sp>
    <dsp:sp modelId="{6BEB2C80-29C5-4682-A9A9-06B27A1887D1}">
      <dsp:nvSpPr>
        <dsp:cNvPr id="0" name=""/>
        <dsp:cNvSpPr/>
      </dsp:nvSpPr>
      <dsp:spPr>
        <a:xfrm>
          <a:off x="2105667" y="74302"/>
          <a:ext cx="1077524" cy="1077524"/>
        </a:xfrm>
        <a:prstGeom prst="rect">
          <a:avLst/>
        </a:prstGeom>
        <a:solidFill>
          <a:srgbClr val="ECE9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>
              <a:solidFill>
                <a:srgbClr val="011D4B"/>
              </a:solidFill>
            </a:rPr>
            <a:t>Change in base costs</a:t>
          </a:r>
        </a:p>
      </dsp:txBody>
      <dsp:txXfrm>
        <a:off x="2105667" y="74302"/>
        <a:ext cx="1077524" cy="1077524"/>
      </dsp:txXfrm>
    </dsp:sp>
    <dsp:sp modelId="{5143675E-6E25-4CCD-90DA-6B32E4C64B48}">
      <dsp:nvSpPr>
        <dsp:cNvPr id="0" name=""/>
        <dsp:cNvSpPr/>
      </dsp:nvSpPr>
      <dsp:spPr>
        <a:xfrm>
          <a:off x="3270687" y="300582"/>
          <a:ext cx="624964" cy="624964"/>
        </a:xfrm>
        <a:prstGeom prst="mathPlus">
          <a:avLst/>
        </a:prstGeom>
        <a:solidFill>
          <a:srgbClr val="009D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/>
        </a:p>
      </dsp:txBody>
      <dsp:txXfrm>
        <a:off x="3353526" y="539568"/>
        <a:ext cx="459286" cy="146992"/>
      </dsp:txXfrm>
    </dsp:sp>
    <dsp:sp modelId="{CF6D2214-FA07-46FE-B456-E988C9D8A81D}">
      <dsp:nvSpPr>
        <dsp:cNvPr id="0" name=""/>
        <dsp:cNvSpPr/>
      </dsp:nvSpPr>
      <dsp:spPr>
        <a:xfrm>
          <a:off x="3983146" y="74302"/>
          <a:ext cx="1268720" cy="1077524"/>
        </a:xfrm>
        <a:prstGeom prst="flowChartProcess">
          <a:avLst/>
        </a:prstGeom>
        <a:solidFill>
          <a:srgbClr val="ECE9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solidFill>
                <a:srgbClr val="011D4B"/>
              </a:solidFill>
            </a:rPr>
            <a:t>Population factor</a:t>
          </a:r>
        </a:p>
      </dsp:txBody>
      <dsp:txXfrm>
        <a:off x="3983146" y="74302"/>
        <a:ext cx="1268720" cy="1077524"/>
      </dsp:txXfrm>
    </dsp:sp>
    <dsp:sp modelId="{D070577A-21B5-4C90-8170-091E5E8A7465}">
      <dsp:nvSpPr>
        <dsp:cNvPr id="0" name=""/>
        <dsp:cNvSpPr/>
      </dsp:nvSpPr>
      <dsp:spPr>
        <a:xfrm>
          <a:off x="5339361" y="300582"/>
          <a:ext cx="624964" cy="624964"/>
        </a:xfrm>
        <a:prstGeom prst="mathPlus">
          <a:avLst/>
        </a:prstGeom>
        <a:solidFill>
          <a:srgbClr val="009D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050" kern="1200"/>
        </a:p>
      </dsp:txBody>
      <dsp:txXfrm>
        <a:off x="5422200" y="539568"/>
        <a:ext cx="459286" cy="146992"/>
      </dsp:txXfrm>
    </dsp:sp>
    <dsp:sp modelId="{51386BDE-5D81-49DF-A77A-EE57CA5ABC4D}">
      <dsp:nvSpPr>
        <dsp:cNvPr id="0" name=""/>
        <dsp:cNvSpPr/>
      </dsp:nvSpPr>
      <dsp:spPr>
        <a:xfrm>
          <a:off x="6051820" y="74302"/>
          <a:ext cx="1077524" cy="1077524"/>
        </a:xfrm>
        <a:prstGeom prst="flowChartProcess">
          <a:avLst/>
        </a:prstGeom>
        <a:solidFill>
          <a:srgbClr val="ECE9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solidFill>
                <a:srgbClr val="011D4B"/>
              </a:solidFill>
            </a:rPr>
            <a:t>ESL factor</a:t>
          </a:r>
        </a:p>
      </dsp:txBody>
      <dsp:txXfrm>
        <a:off x="6051820" y="74302"/>
        <a:ext cx="1077524" cy="1077524"/>
      </dsp:txXfrm>
    </dsp:sp>
    <dsp:sp modelId="{726D421C-666C-499B-AD25-0A5FB009876C}">
      <dsp:nvSpPr>
        <dsp:cNvPr id="0" name=""/>
        <dsp:cNvSpPr/>
      </dsp:nvSpPr>
      <dsp:spPr>
        <a:xfrm>
          <a:off x="7216840" y="300582"/>
          <a:ext cx="624964" cy="624964"/>
        </a:xfrm>
        <a:prstGeom prst="mathMin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050" kern="1200"/>
        </a:p>
      </dsp:txBody>
      <dsp:txXfrm>
        <a:off x="7299679" y="539568"/>
        <a:ext cx="459286" cy="146992"/>
      </dsp:txXfrm>
    </dsp:sp>
    <dsp:sp modelId="{07750E4D-9C95-45BB-874E-87451693F222}">
      <dsp:nvSpPr>
        <dsp:cNvPr id="0" name=""/>
        <dsp:cNvSpPr/>
      </dsp:nvSpPr>
      <dsp:spPr>
        <a:xfrm>
          <a:off x="7929299" y="74302"/>
          <a:ext cx="1246631" cy="1077524"/>
        </a:xfrm>
        <a:prstGeom prst="rect">
          <a:avLst/>
        </a:prstGeom>
        <a:solidFill>
          <a:srgbClr val="ECE9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solidFill>
                <a:srgbClr val="011D4B"/>
              </a:solidFill>
            </a:rPr>
            <a:t>Productivity factor</a:t>
          </a:r>
        </a:p>
      </dsp:txBody>
      <dsp:txXfrm>
        <a:off x="7929299" y="74302"/>
        <a:ext cx="1246631" cy="1077524"/>
      </dsp:txXfrm>
    </dsp:sp>
    <dsp:sp modelId="{740527CA-DF03-40AB-A35A-0AC217C65366}">
      <dsp:nvSpPr>
        <dsp:cNvPr id="0" name=""/>
        <dsp:cNvSpPr/>
      </dsp:nvSpPr>
      <dsp:spPr>
        <a:xfrm>
          <a:off x="9263425" y="300582"/>
          <a:ext cx="624964" cy="624964"/>
        </a:xfrm>
        <a:prstGeom prst="mathPlus">
          <a:avLst/>
        </a:prstGeom>
        <a:solidFill>
          <a:srgbClr val="009D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/>
        </a:p>
      </dsp:txBody>
      <dsp:txXfrm>
        <a:off x="9346264" y="539568"/>
        <a:ext cx="459286" cy="146992"/>
      </dsp:txXfrm>
    </dsp:sp>
    <dsp:sp modelId="{D7093891-A181-4D91-AAA7-A430BC104943}">
      <dsp:nvSpPr>
        <dsp:cNvPr id="0" name=""/>
        <dsp:cNvSpPr/>
      </dsp:nvSpPr>
      <dsp:spPr>
        <a:xfrm>
          <a:off x="9975884" y="74302"/>
          <a:ext cx="1363984" cy="1077524"/>
        </a:xfrm>
        <a:prstGeom prst="rect">
          <a:avLst/>
        </a:prstGeom>
        <a:solidFill>
          <a:srgbClr val="ECE9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solidFill>
                <a:srgbClr val="011D4B"/>
              </a:solidFill>
            </a:rPr>
            <a:t>Other adjustments</a:t>
          </a:r>
        </a:p>
      </dsp:txBody>
      <dsp:txXfrm>
        <a:off x="9975884" y="74302"/>
        <a:ext cx="1363984" cy="1077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4C567-529A-4ADD-940B-1A26D40A4F27}" type="datetimeFigureOut">
              <a:rPr lang="en-AU" smtClean="0"/>
              <a:t>31/05/2023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03B66-E65B-4827-A506-58BC30FF1A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240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03B66-E65B-4827-A506-58BC30FF1AD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753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03B66-E65B-4827-A506-58BC30FF1AD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259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03B66-E65B-4827-A506-58BC30FF1AD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2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03B66-E65B-4827-A506-58BC30FF1AD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5815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03B66-E65B-4827-A506-58BC30FF1AD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131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8413" y="2984500"/>
            <a:ext cx="5438109" cy="948871"/>
          </a:xfrm>
        </p:spPr>
        <p:txBody>
          <a:bodyPr lIns="0" anchor="b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8413" y="4011240"/>
            <a:ext cx="5438109" cy="1003212"/>
          </a:xfrm>
        </p:spPr>
        <p:txBody>
          <a:bodyPr lIns="0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/>
          <a:stretch/>
        </p:blipFill>
        <p:spPr bwMode="auto">
          <a:xfrm>
            <a:off x="6261818" y="2269726"/>
            <a:ext cx="2710815" cy="576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9257" y="373857"/>
            <a:ext cx="11393487" cy="6110287"/>
          </a:xfrm>
          <a:custGeom>
            <a:avLst/>
            <a:gdLst>
              <a:gd name="connsiteX0" fmla="*/ 0 w 11393487"/>
              <a:gd name="connsiteY0" fmla="*/ 0 h 6110287"/>
              <a:gd name="connsiteX1" fmla="*/ 11393487 w 11393487"/>
              <a:gd name="connsiteY1" fmla="*/ 0 h 6110287"/>
              <a:gd name="connsiteX2" fmla="*/ 11393487 w 11393487"/>
              <a:gd name="connsiteY2" fmla="*/ 1442243 h 6110287"/>
              <a:gd name="connsiteX3" fmla="*/ 5444331 w 11393487"/>
              <a:gd name="connsiteY3" fmla="*/ 1442243 h 6110287"/>
              <a:gd name="connsiteX4" fmla="*/ 5444331 w 11393487"/>
              <a:gd name="connsiteY4" fmla="*/ 4998243 h 6110287"/>
              <a:gd name="connsiteX5" fmla="*/ 11393487 w 11393487"/>
              <a:gd name="connsiteY5" fmla="*/ 4998243 h 6110287"/>
              <a:gd name="connsiteX6" fmla="*/ 11393487 w 11393487"/>
              <a:gd name="connsiteY6" fmla="*/ 6110287 h 6110287"/>
              <a:gd name="connsiteX7" fmla="*/ 0 w 11393487"/>
              <a:gd name="connsiteY7" fmla="*/ 6110287 h 611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93487" h="6110287">
                <a:moveTo>
                  <a:pt x="0" y="0"/>
                </a:moveTo>
                <a:lnTo>
                  <a:pt x="11393487" y="0"/>
                </a:lnTo>
                <a:lnTo>
                  <a:pt x="11393487" y="1442243"/>
                </a:lnTo>
                <a:lnTo>
                  <a:pt x="5444331" y="1442243"/>
                </a:lnTo>
                <a:lnTo>
                  <a:pt x="5444331" y="4998243"/>
                </a:lnTo>
                <a:lnTo>
                  <a:pt x="11393487" y="4998243"/>
                </a:lnTo>
                <a:lnTo>
                  <a:pt x="11393487" y="6110287"/>
                </a:lnTo>
                <a:lnTo>
                  <a:pt x="0" y="611028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by clicking on icon or go to Format Shape, Fill, Select Picture or texture fill</a:t>
            </a:r>
            <a:endParaRPr lang="en-AU"/>
          </a:p>
        </p:txBody>
      </p:sp>
      <p:sp>
        <p:nvSpPr>
          <p:cNvPr id="6" name="Rectangle 5"/>
          <p:cNvSpPr/>
          <p:nvPr userDrawn="1"/>
        </p:nvSpPr>
        <p:spPr>
          <a:xfrm>
            <a:off x="6348413" y="2984500"/>
            <a:ext cx="3414712" cy="82550"/>
          </a:xfrm>
          <a:prstGeom prst="rect">
            <a:avLst/>
          </a:prstGeom>
          <a:gradFill flip="none" rotWithShape="1">
            <a:gsLst>
              <a:gs pos="58000">
                <a:srgbClr val="7B185F"/>
              </a:gs>
              <a:gs pos="36000">
                <a:srgbClr val="520FA4"/>
              </a:gs>
              <a:gs pos="1000">
                <a:srgbClr val="006C49"/>
              </a:gs>
              <a:gs pos="18000">
                <a:srgbClr val="0352A1"/>
              </a:gs>
              <a:gs pos="97000">
                <a:srgbClr val="B3610F"/>
              </a:gs>
              <a:gs pos="80000">
                <a:srgbClr val="A420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825625"/>
            <a:ext cx="5400000" cy="419576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3850" y="1838325"/>
            <a:ext cx="5400000" cy="418306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1506" y="6365787"/>
            <a:ext cx="2743200" cy="135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461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45862" cy="1006475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816100"/>
            <a:ext cx="5400000" cy="688975"/>
          </a:xfrm>
        </p:spPr>
        <p:txBody>
          <a:bodyPr anchor="t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9" y="2505075"/>
            <a:ext cx="5400000" cy="351631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3850" y="1816099"/>
            <a:ext cx="5400000" cy="688975"/>
          </a:xfrm>
        </p:spPr>
        <p:txBody>
          <a:bodyPr anchor="t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3850" y="2505075"/>
            <a:ext cx="5400000" cy="351631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001506" y="6365787"/>
            <a:ext cx="2743200" cy="135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514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7" y="365125"/>
            <a:ext cx="11327726" cy="1006475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687" y="1816099"/>
            <a:ext cx="5400000" cy="688975"/>
          </a:xfrm>
        </p:spPr>
        <p:txBody>
          <a:bodyPr anchor="t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687" y="2505075"/>
            <a:ext cx="5400000" cy="3516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8413" y="1816099"/>
            <a:ext cx="5400000" cy="688975"/>
          </a:xfrm>
        </p:spPr>
        <p:txBody>
          <a:bodyPr anchor="t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8413" y="2505075"/>
            <a:ext cx="5400000" cy="351631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001506" y="6365787"/>
            <a:ext cx="2743200" cy="135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25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Colour (No hea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06475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1828800"/>
            <a:ext cx="5435600" cy="4175919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8412" y="1816100"/>
            <a:ext cx="5405437" cy="417591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001506" y="6365787"/>
            <a:ext cx="2743200" cy="135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0831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180110"/>
            <a:ext cx="11345862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1506" y="6365787"/>
            <a:ext cx="2743200" cy="135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07988" y="1816100"/>
            <a:ext cx="2742226" cy="4205288"/>
          </a:xfrm>
          <a:solidFill>
            <a:schemeClr val="accent1"/>
          </a:solidFill>
        </p:spPr>
        <p:txBody>
          <a:bodyPr tIns="900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0" indent="0" algn="ctr">
              <a:spcBef>
                <a:spcPts val="100"/>
              </a:spcBef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Bef>
                <a:spcPts val="100"/>
              </a:spcBef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Bef>
                <a:spcPts val="100"/>
              </a:spcBef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Bef>
                <a:spcPts val="100"/>
              </a:spcBef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3272212" y="1816100"/>
            <a:ext cx="2743200" cy="4205287"/>
          </a:xfrm>
          <a:solidFill>
            <a:schemeClr val="bg1">
              <a:lumMod val="95000"/>
            </a:schemeClr>
          </a:solidFill>
        </p:spPr>
        <p:txBody>
          <a:bodyPr tIns="900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 marL="0" indent="0" algn="ctr">
              <a:spcBef>
                <a:spcPts val="100"/>
              </a:spcBef>
              <a:buFontTx/>
              <a:buNone/>
              <a:defRPr sz="1400">
                <a:solidFill>
                  <a:schemeClr val="tx2"/>
                </a:solidFill>
              </a:defRPr>
            </a:lvl2pPr>
            <a:lvl3pPr marL="0" indent="0" algn="ctr">
              <a:spcBef>
                <a:spcPts val="100"/>
              </a:spcBef>
              <a:buFontTx/>
              <a:buNone/>
              <a:defRPr sz="1400">
                <a:solidFill>
                  <a:schemeClr val="tx2"/>
                </a:solidFill>
              </a:defRPr>
            </a:lvl3pPr>
            <a:lvl4pPr marL="0" indent="0" algn="ctr">
              <a:spcBef>
                <a:spcPts val="100"/>
              </a:spcBef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ctr">
              <a:spcBef>
                <a:spcPts val="100"/>
              </a:spcBef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6137281" y="1816100"/>
            <a:ext cx="2742226" cy="4205288"/>
          </a:xfrm>
          <a:solidFill>
            <a:schemeClr val="accent1"/>
          </a:solidFill>
        </p:spPr>
        <p:txBody>
          <a:bodyPr tIns="900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0" indent="0" algn="ctr">
              <a:spcBef>
                <a:spcPts val="100"/>
              </a:spcBef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Bef>
                <a:spcPts val="100"/>
              </a:spcBef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Bef>
                <a:spcPts val="100"/>
              </a:spcBef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Bef>
                <a:spcPts val="100"/>
              </a:spcBef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2"/>
          </p:nvPr>
        </p:nvSpPr>
        <p:spPr>
          <a:xfrm>
            <a:off x="9001506" y="1816100"/>
            <a:ext cx="2743200" cy="4205287"/>
          </a:xfrm>
          <a:solidFill>
            <a:schemeClr val="bg1">
              <a:lumMod val="95000"/>
            </a:schemeClr>
          </a:solidFill>
        </p:spPr>
        <p:txBody>
          <a:bodyPr tIns="900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 marL="0" indent="0" algn="ctr">
              <a:spcBef>
                <a:spcPts val="100"/>
              </a:spcBef>
              <a:buFontTx/>
              <a:buNone/>
              <a:defRPr sz="1400">
                <a:solidFill>
                  <a:schemeClr val="tx2"/>
                </a:solidFill>
              </a:defRPr>
            </a:lvl2pPr>
            <a:lvl3pPr marL="0" indent="0" algn="ctr">
              <a:spcBef>
                <a:spcPts val="100"/>
              </a:spcBef>
              <a:buFontTx/>
              <a:buNone/>
              <a:defRPr sz="1400">
                <a:solidFill>
                  <a:schemeClr val="tx2"/>
                </a:solidFill>
              </a:defRPr>
            </a:lvl3pPr>
            <a:lvl4pPr marL="0" indent="0" algn="ctr">
              <a:spcBef>
                <a:spcPts val="100"/>
              </a:spcBef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ctr">
              <a:spcBef>
                <a:spcPts val="100"/>
              </a:spcBef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75031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1506" y="6365787"/>
            <a:ext cx="2743200" cy="135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1431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57200"/>
            <a:ext cx="11161712" cy="9271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700" y="1816100"/>
            <a:ext cx="6788150" cy="41973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1816100"/>
            <a:ext cx="3932237" cy="4197350"/>
          </a:xfrm>
          <a:solidFill>
            <a:schemeClr val="accent1"/>
          </a:solidFill>
        </p:spPr>
        <p:txBody>
          <a:bodyPr lIns="180000" tIns="720000" r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34106" y="5488278"/>
            <a:ext cx="2880000" cy="36000"/>
          </a:xfrm>
          <a:prstGeom prst="rect">
            <a:avLst/>
          </a:prstGeom>
          <a:gradFill flip="none" rotWithShape="0">
            <a:gsLst>
              <a:gs pos="58000">
                <a:srgbClr val="7B185F"/>
              </a:gs>
              <a:gs pos="36000">
                <a:srgbClr val="520FA4"/>
              </a:gs>
              <a:gs pos="1000">
                <a:srgbClr val="0E6264"/>
              </a:gs>
              <a:gs pos="18000">
                <a:srgbClr val="0352A1"/>
              </a:gs>
              <a:gs pos="97000">
                <a:srgbClr val="B3610F"/>
              </a:gs>
              <a:gs pos="80000">
                <a:srgbClr val="A4201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1506" y="6365787"/>
            <a:ext cx="2743200" cy="135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9071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08" y="457200"/>
            <a:ext cx="10729912" cy="9271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816100"/>
            <a:ext cx="6691312" cy="41973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613" y="1816100"/>
            <a:ext cx="3932237" cy="4205288"/>
          </a:xfrm>
          <a:solidFill>
            <a:schemeClr val="accent1"/>
          </a:solidFill>
        </p:spPr>
        <p:txBody>
          <a:bodyPr lIns="180000" tIns="1080000" r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347731" y="5050128"/>
            <a:ext cx="2880000" cy="36000"/>
          </a:xfrm>
          <a:prstGeom prst="rect">
            <a:avLst/>
          </a:prstGeom>
          <a:gradFill flip="none" rotWithShape="0">
            <a:gsLst>
              <a:gs pos="58000">
                <a:srgbClr val="7B185F"/>
              </a:gs>
              <a:gs pos="36000">
                <a:srgbClr val="520FA4"/>
              </a:gs>
              <a:gs pos="1000">
                <a:srgbClr val="006C49"/>
              </a:gs>
              <a:gs pos="18000">
                <a:srgbClr val="0352A1"/>
              </a:gs>
              <a:gs pos="97000">
                <a:srgbClr val="B3610F"/>
              </a:gs>
              <a:gs pos="80000">
                <a:srgbClr val="A4201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1506" y="6365787"/>
            <a:ext cx="2743200" cy="135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3063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1506" y="6365787"/>
            <a:ext cx="2743200" cy="135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3421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16100"/>
            <a:ext cx="7315200" cy="2368550"/>
          </a:xfrm>
          <a:solidFill>
            <a:schemeClr val="accent1"/>
          </a:solidFill>
        </p:spPr>
        <p:txBody>
          <a:bodyPr rIns="180000" anchor="ctr">
            <a:noAutofit/>
          </a:bodyPr>
          <a:lstStyle>
            <a:lvl1pPr algn="r">
              <a:lnSpc>
                <a:spcPts val="36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</a:t>
            </a:r>
            <a:endParaRPr lang="en-AU"/>
          </a:p>
        </p:txBody>
      </p:sp>
      <p:sp>
        <p:nvSpPr>
          <p:cNvPr id="5" name="Rectangle 4"/>
          <p:cNvSpPr/>
          <p:nvPr userDrawn="1"/>
        </p:nvSpPr>
        <p:spPr>
          <a:xfrm>
            <a:off x="7315200" y="1815850"/>
            <a:ext cx="54000" cy="2368800"/>
          </a:xfrm>
          <a:prstGeom prst="rect">
            <a:avLst/>
          </a:prstGeom>
          <a:gradFill flip="none" rotWithShape="0">
            <a:gsLst>
              <a:gs pos="58000">
                <a:srgbClr val="7B185F"/>
              </a:gs>
              <a:gs pos="36000">
                <a:srgbClr val="520FA4"/>
              </a:gs>
              <a:gs pos="1000">
                <a:srgbClr val="006C49"/>
              </a:gs>
              <a:gs pos="18000">
                <a:srgbClr val="0352A1"/>
              </a:gs>
              <a:gs pos="97000">
                <a:srgbClr val="B3610F"/>
              </a:gs>
              <a:gs pos="80000">
                <a:srgbClr val="A4201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1506" y="6365787"/>
            <a:ext cx="2743200" cy="135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585914" y="1919156"/>
            <a:ext cx="4385953" cy="2233275"/>
            <a:chOff x="2658313" y="5847689"/>
            <a:chExt cx="561975" cy="286151"/>
          </a:xfrm>
        </p:grpSpPr>
        <p:grpSp>
          <p:nvGrpSpPr>
            <p:cNvPr id="8" name="Graphic 128">
              <a:extLst>
                <a:ext uri="{FF2B5EF4-FFF2-40B4-BE49-F238E27FC236}">
                  <a16:creationId xmlns:a16="http://schemas.microsoft.com/office/drawing/2014/main" id="{2E3D22FE-BA95-3F4B-8E5C-C82BFCF2B610}"/>
                </a:ext>
              </a:extLst>
            </p:cNvPr>
            <p:cNvGrpSpPr/>
            <p:nvPr/>
          </p:nvGrpSpPr>
          <p:grpSpPr>
            <a:xfrm>
              <a:off x="2849765" y="5847689"/>
              <a:ext cx="181927" cy="221381"/>
              <a:chOff x="2849765" y="5847689"/>
              <a:chExt cx="181927" cy="221381"/>
            </a:xfrm>
            <a:solidFill>
              <a:srgbClr val="8E9AAF"/>
            </a:solidFill>
          </p:grpSpPr>
          <p:sp>
            <p:nvSpPr>
              <p:cNvPr id="20" name="Freeform: Shape 49">
                <a:extLst>
                  <a:ext uri="{FF2B5EF4-FFF2-40B4-BE49-F238E27FC236}">
                    <a16:creationId xmlns:a16="http://schemas.microsoft.com/office/drawing/2014/main" id="{7DBB3B37-C68F-4ED4-8726-519B5A1D2739}"/>
                  </a:ext>
                </a:extLst>
              </p:cNvPr>
              <p:cNvSpPr/>
              <p:nvPr/>
            </p:nvSpPr>
            <p:spPr>
              <a:xfrm>
                <a:off x="2849765" y="5964296"/>
                <a:ext cx="91440" cy="104775"/>
              </a:xfrm>
              <a:custGeom>
                <a:avLst/>
                <a:gdLst>
                  <a:gd name="connsiteX0" fmla="*/ 68580 w 91440"/>
                  <a:gd name="connsiteY0" fmla="*/ 3810 h 104775"/>
                  <a:gd name="connsiteX1" fmla="*/ 88582 w 91440"/>
                  <a:gd name="connsiteY1" fmla="*/ 79057 h 104775"/>
                  <a:gd name="connsiteX2" fmla="*/ 65723 w 91440"/>
                  <a:gd name="connsiteY2" fmla="*/ 47625 h 104775"/>
                  <a:gd name="connsiteX3" fmla="*/ 55245 w 91440"/>
                  <a:gd name="connsiteY3" fmla="*/ 38100 h 104775"/>
                  <a:gd name="connsiteX4" fmla="*/ 41910 w 91440"/>
                  <a:gd name="connsiteY4" fmla="*/ 40005 h 104775"/>
                  <a:gd name="connsiteX5" fmla="*/ 52388 w 91440"/>
                  <a:gd name="connsiteY5" fmla="*/ 9525 h 104775"/>
                  <a:gd name="connsiteX6" fmla="*/ 0 w 91440"/>
                  <a:gd name="connsiteY6" fmla="*/ 104775 h 104775"/>
                  <a:gd name="connsiteX7" fmla="*/ 91440 w 91440"/>
                  <a:gd name="connsiteY7" fmla="*/ 104775 h 104775"/>
                  <a:gd name="connsiteX8" fmla="*/ 91440 w 91440"/>
                  <a:gd name="connsiteY8" fmla="*/ 0 h 104775"/>
                  <a:gd name="connsiteX9" fmla="*/ 68580 w 91440"/>
                  <a:gd name="connsiteY9" fmla="*/ 381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440" h="104775">
                    <a:moveTo>
                      <a:pt x="68580" y="3810"/>
                    </a:moveTo>
                    <a:lnTo>
                      <a:pt x="88582" y="79057"/>
                    </a:lnTo>
                    <a:cubicBezTo>
                      <a:pt x="88582" y="79057"/>
                      <a:pt x="72390" y="59055"/>
                      <a:pt x="65723" y="47625"/>
                    </a:cubicBezTo>
                    <a:cubicBezTo>
                      <a:pt x="59055" y="36195"/>
                      <a:pt x="55245" y="38100"/>
                      <a:pt x="55245" y="38100"/>
                    </a:cubicBezTo>
                    <a:lnTo>
                      <a:pt x="41910" y="40005"/>
                    </a:lnTo>
                    <a:lnTo>
                      <a:pt x="52388" y="9525"/>
                    </a:lnTo>
                    <a:cubicBezTo>
                      <a:pt x="21907" y="26670"/>
                      <a:pt x="0" y="62865"/>
                      <a:pt x="0" y="104775"/>
                    </a:cubicBezTo>
                    <a:lnTo>
                      <a:pt x="91440" y="104775"/>
                    </a:lnTo>
                    <a:lnTo>
                      <a:pt x="91440" y="0"/>
                    </a:lnTo>
                    <a:cubicBezTo>
                      <a:pt x="83820" y="0"/>
                      <a:pt x="76200" y="1905"/>
                      <a:pt x="68580" y="3810"/>
                    </a:cubicBezTo>
                    <a:close/>
                  </a:path>
                </a:pathLst>
              </a:custGeom>
              <a:solidFill>
                <a:srgbClr val="8E9A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1" name="Freeform: Shape 51">
                <a:extLst>
                  <a:ext uri="{FF2B5EF4-FFF2-40B4-BE49-F238E27FC236}">
                    <a16:creationId xmlns:a16="http://schemas.microsoft.com/office/drawing/2014/main" id="{265429BC-F6A2-4FA5-953A-960638ED67F7}"/>
                  </a:ext>
                </a:extLst>
              </p:cNvPr>
              <p:cNvSpPr/>
              <p:nvPr/>
            </p:nvSpPr>
            <p:spPr>
              <a:xfrm>
                <a:off x="2877388" y="5847689"/>
                <a:ext cx="63817" cy="108986"/>
              </a:xfrm>
              <a:custGeom>
                <a:avLst/>
                <a:gdLst>
                  <a:gd name="connsiteX0" fmla="*/ 38100 w 63817"/>
                  <a:gd name="connsiteY0" fmla="*/ 108987 h 108986"/>
                  <a:gd name="connsiteX1" fmla="*/ 0 w 63817"/>
                  <a:gd name="connsiteY1" fmla="*/ 96604 h 108986"/>
                  <a:gd name="connsiteX2" fmla="*/ 14288 w 63817"/>
                  <a:gd name="connsiteY2" fmla="*/ 51837 h 108986"/>
                  <a:gd name="connsiteX3" fmla="*/ 63818 w 63817"/>
                  <a:gd name="connsiteY3" fmla="*/ 402 h 108986"/>
                  <a:gd name="connsiteX4" fmla="*/ 63818 w 63817"/>
                  <a:gd name="connsiteY4" fmla="*/ 108034 h 108986"/>
                  <a:gd name="connsiteX5" fmla="*/ 38100 w 63817"/>
                  <a:gd name="connsiteY5" fmla="*/ 108987 h 108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17" h="108986">
                    <a:moveTo>
                      <a:pt x="38100" y="108987"/>
                    </a:moveTo>
                    <a:cubicBezTo>
                      <a:pt x="7620" y="108987"/>
                      <a:pt x="0" y="96604"/>
                      <a:pt x="0" y="96604"/>
                    </a:cubicBezTo>
                    <a:cubicBezTo>
                      <a:pt x="0" y="96604"/>
                      <a:pt x="20955" y="89937"/>
                      <a:pt x="14288" y="51837"/>
                    </a:cubicBezTo>
                    <a:cubicBezTo>
                      <a:pt x="14288" y="51837"/>
                      <a:pt x="0" y="-5313"/>
                      <a:pt x="63818" y="402"/>
                    </a:cubicBezTo>
                    <a:lnTo>
                      <a:pt x="63818" y="108034"/>
                    </a:lnTo>
                    <a:lnTo>
                      <a:pt x="38100" y="108987"/>
                    </a:lnTo>
                    <a:close/>
                  </a:path>
                </a:pathLst>
              </a:custGeom>
              <a:solidFill>
                <a:srgbClr val="8E9A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52">
                <a:extLst>
                  <a:ext uri="{FF2B5EF4-FFF2-40B4-BE49-F238E27FC236}">
                    <a16:creationId xmlns:a16="http://schemas.microsoft.com/office/drawing/2014/main" id="{94F2DC34-01C5-4FB2-96B8-C3B4C6173CB7}"/>
                  </a:ext>
                </a:extLst>
              </p:cNvPr>
              <p:cNvSpPr/>
              <p:nvPr/>
            </p:nvSpPr>
            <p:spPr>
              <a:xfrm>
                <a:off x="2940253" y="5964296"/>
                <a:ext cx="91440" cy="104775"/>
              </a:xfrm>
              <a:custGeom>
                <a:avLst/>
                <a:gdLst>
                  <a:gd name="connsiteX0" fmla="*/ 22860 w 91440"/>
                  <a:gd name="connsiteY0" fmla="*/ 3810 h 104775"/>
                  <a:gd name="connsiteX1" fmla="*/ 2857 w 91440"/>
                  <a:gd name="connsiteY1" fmla="*/ 79057 h 104775"/>
                  <a:gd name="connsiteX2" fmla="*/ 25717 w 91440"/>
                  <a:gd name="connsiteY2" fmla="*/ 47625 h 104775"/>
                  <a:gd name="connsiteX3" fmla="*/ 36195 w 91440"/>
                  <a:gd name="connsiteY3" fmla="*/ 38100 h 104775"/>
                  <a:gd name="connsiteX4" fmla="*/ 49530 w 91440"/>
                  <a:gd name="connsiteY4" fmla="*/ 40005 h 104775"/>
                  <a:gd name="connsiteX5" fmla="*/ 39053 w 91440"/>
                  <a:gd name="connsiteY5" fmla="*/ 9525 h 104775"/>
                  <a:gd name="connsiteX6" fmla="*/ 91440 w 91440"/>
                  <a:gd name="connsiteY6" fmla="*/ 104775 h 104775"/>
                  <a:gd name="connsiteX7" fmla="*/ 0 w 91440"/>
                  <a:gd name="connsiteY7" fmla="*/ 104775 h 104775"/>
                  <a:gd name="connsiteX8" fmla="*/ 0 w 91440"/>
                  <a:gd name="connsiteY8" fmla="*/ 0 h 104775"/>
                  <a:gd name="connsiteX9" fmla="*/ 22860 w 91440"/>
                  <a:gd name="connsiteY9" fmla="*/ 381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440" h="104775">
                    <a:moveTo>
                      <a:pt x="22860" y="3810"/>
                    </a:moveTo>
                    <a:lnTo>
                      <a:pt x="2857" y="79057"/>
                    </a:lnTo>
                    <a:cubicBezTo>
                      <a:pt x="2857" y="79057"/>
                      <a:pt x="19050" y="59055"/>
                      <a:pt x="25717" y="47625"/>
                    </a:cubicBezTo>
                    <a:cubicBezTo>
                      <a:pt x="32385" y="36195"/>
                      <a:pt x="36195" y="38100"/>
                      <a:pt x="36195" y="38100"/>
                    </a:cubicBezTo>
                    <a:lnTo>
                      <a:pt x="49530" y="40005"/>
                    </a:lnTo>
                    <a:lnTo>
                      <a:pt x="39053" y="9525"/>
                    </a:lnTo>
                    <a:cubicBezTo>
                      <a:pt x="69533" y="26670"/>
                      <a:pt x="91440" y="62865"/>
                      <a:pt x="91440" y="104775"/>
                    </a:cubicBezTo>
                    <a:lnTo>
                      <a:pt x="0" y="104775"/>
                    </a:lnTo>
                    <a:lnTo>
                      <a:pt x="0" y="0"/>
                    </a:lnTo>
                    <a:cubicBezTo>
                      <a:pt x="7620" y="0"/>
                      <a:pt x="15240" y="1905"/>
                      <a:pt x="22860" y="3810"/>
                    </a:cubicBezTo>
                    <a:close/>
                  </a:path>
                </a:pathLst>
              </a:custGeom>
              <a:solidFill>
                <a:srgbClr val="8E9A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53">
                <a:extLst>
                  <a:ext uri="{FF2B5EF4-FFF2-40B4-BE49-F238E27FC236}">
                    <a16:creationId xmlns:a16="http://schemas.microsoft.com/office/drawing/2014/main" id="{CB053DFD-CFA6-441A-8BA8-7F4D61C042B0}"/>
                  </a:ext>
                </a:extLst>
              </p:cNvPr>
              <p:cNvSpPr/>
              <p:nvPr/>
            </p:nvSpPr>
            <p:spPr>
              <a:xfrm>
                <a:off x="2941205" y="5847689"/>
                <a:ext cx="63817" cy="108986"/>
              </a:xfrm>
              <a:custGeom>
                <a:avLst/>
                <a:gdLst>
                  <a:gd name="connsiteX0" fmla="*/ 25718 w 63817"/>
                  <a:gd name="connsiteY0" fmla="*/ 108987 h 108986"/>
                  <a:gd name="connsiteX1" fmla="*/ 63818 w 63817"/>
                  <a:gd name="connsiteY1" fmla="*/ 96604 h 108986"/>
                  <a:gd name="connsiteX2" fmla="*/ 49530 w 63817"/>
                  <a:gd name="connsiteY2" fmla="*/ 51837 h 108986"/>
                  <a:gd name="connsiteX3" fmla="*/ 0 w 63817"/>
                  <a:gd name="connsiteY3" fmla="*/ 402 h 108986"/>
                  <a:gd name="connsiteX4" fmla="*/ 0 w 63817"/>
                  <a:gd name="connsiteY4" fmla="*/ 108034 h 108986"/>
                  <a:gd name="connsiteX5" fmla="*/ 25718 w 63817"/>
                  <a:gd name="connsiteY5" fmla="*/ 108987 h 108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17" h="108986">
                    <a:moveTo>
                      <a:pt x="25718" y="108987"/>
                    </a:moveTo>
                    <a:cubicBezTo>
                      <a:pt x="56197" y="108987"/>
                      <a:pt x="63818" y="96604"/>
                      <a:pt x="63818" y="96604"/>
                    </a:cubicBezTo>
                    <a:cubicBezTo>
                      <a:pt x="63818" y="96604"/>
                      <a:pt x="42863" y="89937"/>
                      <a:pt x="49530" y="51837"/>
                    </a:cubicBezTo>
                    <a:cubicBezTo>
                      <a:pt x="49530" y="51837"/>
                      <a:pt x="63818" y="-5313"/>
                      <a:pt x="0" y="402"/>
                    </a:cubicBezTo>
                    <a:lnTo>
                      <a:pt x="0" y="108034"/>
                    </a:lnTo>
                    <a:lnTo>
                      <a:pt x="25718" y="108987"/>
                    </a:lnTo>
                    <a:close/>
                  </a:path>
                </a:pathLst>
              </a:custGeom>
              <a:solidFill>
                <a:srgbClr val="8E9A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9" name="Graphic 128">
              <a:extLst>
                <a:ext uri="{FF2B5EF4-FFF2-40B4-BE49-F238E27FC236}">
                  <a16:creationId xmlns:a16="http://schemas.microsoft.com/office/drawing/2014/main" id="{2E3D22FE-BA95-3F4B-8E5C-C82BFCF2B610}"/>
                </a:ext>
              </a:extLst>
            </p:cNvPr>
            <p:cNvGrpSpPr/>
            <p:nvPr/>
          </p:nvGrpSpPr>
          <p:grpSpPr>
            <a:xfrm>
              <a:off x="2661170" y="5847689"/>
              <a:ext cx="180974" cy="221382"/>
              <a:chOff x="2661170" y="5847689"/>
              <a:chExt cx="180974" cy="221382"/>
            </a:xfrm>
            <a:solidFill>
              <a:srgbClr val="8E9AAF"/>
            </a:solidFill>
          </p:grpSpPr>
          <p:sp>
            <p:nvSpPr>
              <p:cNvPr id="16" name="Freeform: Shape 55">
                <a:extLst>
                  <a:ext uri="{FF2B5EF4-FFF2-40B4-BE49-F238E27FC236}">
                    <a16:creationId xmlns:a16="http://schemas.microsoft.com/office/drawing/2014/main" id="{48E5DB08-3FC8-421E-8DB0-C3CD40283A2D}"/>
                  </a:ext>
                </a:extLst>
              </p:cNvPr>
              <p:cNvSpPr/>
              <p:nvPr/>
            </p:nvSpPr>
            <p:spPr>
              <a:xfrm>
                <a:off x="2661170" y="5964296"/>
                <a:ext cx="91439" cy="104775"/>
              </a:xfrm>
              <a:custGeom>
                <a:avLst/>
                <a:gdLst>
                  <a:gd name="connsiteX0" fmla="*/ 68580 w 91439"/>
                  <a:gd name="connsiteY0" fmla="*/ 3810 h 104775"/>
                  <a:gd name="connsiteX1" fmla="*/ 88583 w 91439"/>
                  <a:gd name="connsiteY1" fmla="*/ 79057 h 104775"/>
                  <a:gd name="connsiteX2" fmla="*/ 65723 w 91439"/>
                  <a:gd name="connsiteY2" fmla="*/ 47625 h 104775"/>
                  <a:gd name="connsiteX3" fmla="*/ 55245 w 91439"/>
                  <a:gd name="connsiteY3" fmla="*/ 38100 h 104775"/>
                  <a:gd name="connsiteX4" fmla="*/ 41910 w 91439"/>
                  <a:gd name="connsiteY4" fmla="*/ 40005 h 104775"/>
                  <a:gd name="connsiteX5" fmla="*/ 52388 w 91439"/>
                  <a:gd name="connsiteY5" fmla="*/ 9525 h 104775"/>
                  <a:gd name="connsiteX6" fmla="*/ 0 w 91439"/>
                  <a:gd name="connsiteY6" fmla="*/ 104775 h 104775"/>
                  <a:gd name="connsiteX7" fmla="*/ 91440 w 91439"/>
                  <a:gd name="connsiteY7" fmla="*/ 104775 h 104775"/>
                  <a:gd name="connsiteX8" fmla="*/ 91440 w 91439"/>
                  <a:gd name="connsiteY8" fmla="*/ 0 h 104775"/>
                  <a:gd name="connsiteX9" fmla="*/ 68580 w 91439"/>
                  <a:gd name="connsiteY9" fmla="*/ 381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439" h="104775">
                    <a:moveTo>
                      <a:pt x="68580" y="3810"/>
                    </a:moveTo>
                    <a:lnTo>
                      <a:pt x="88583" y="79057"/>
                    </a:lnTo>
                    <a:cubicBezTo>
                      <a:pt x="88583" y="79057"/>
                      <a:pt x="72390" y="59055"/>
                      <a:pt x="65723" y="47625"/>
                    </a:cubicBezTo>
                    <a:cubicBezTo>
                      <a:pt x="59055" y="36195"/>
                      <a:pt x="55245" y="38100"/>
                      <a:pt x="55245" y="38100"/>
                    </a:cubicBezTo>
                    <a:lnTo>
                      <a:pt x="41910" y="40005"/>
                    </a:lnTo>
                    <a:lnTo>
                      <a:pt x="52388" y="9525"/>
                    </a:lnTo>
                    <a:cubicBezTo>
                      <a:pt x="21908" y="26670"/>
                      <a:pt x="0" y="62865"/>
                      <a:pt x="0" y="104775"/>
                    </a:cubicBezTo>
                    <a:lnTo>
                      <a:pt x="91440" y="104775"/>
                    </a:lnTo>
                    <a:lnTo>
                      <a:pt x="91440" y="0"/>
                    </a:lnTo>
                    <a:cubicBezTo>
                      <a:pt x="83820" y="0"/>
                      <a:pt x="76200" y="1905"/>
                      <a:pt x="68580" y="3810"/>
                    </a:cubicBezTo>
                    <a:close/>
                  </a:path>
                </a:pathLst>
              </a:custGeom>
              <a:solidFill>
                <a:srgbClr val="8E9A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" name="Freeform: Shape 56">
                <a:extLst>
                  <a:ext uri="{FF2B5EF4-FFF2-40B4-BE49-F238E27FC236}">
                    <a16:creationId xmlns:a16="http://schemas.microsoft.com/office/drawing/2014/main" id="{56CA7522-34E1-4E2A-8932-D47610140FDC}"/>
                  </a:ext>
                </a:extLst>
              </p:cNvPr>
              <p:cNvSpPr/>
              <p:nvPr/>
            </p:nvSpPr>
            <p:spPr>
              <a:xfrm>
                <a:off x="2688792" y="5847689"/>
                <a:ext cx="63817" cy="108986"/>
              </a:xfrm>
              <a:custGeom>
                <a:avLst/>
                <a:gdLst>
                  <a:gd name="connsiteX0" fmla="*/ 38100 w 63817"/>
                  <a:gd name="connsiteY0" fmla="*/ 108987 h 108986"/>
                  <a:gd name="connsiteX1" fmla="*/ 0 w 63817"/>
                  <a:gd name="connsiteY1" fmla="*/ 96604 h 108986"/>
                  <a:gd name="connsiteX2" fmla="*/ 14288 w 63817"/>
                  <a:gd name="connsiteY2" fmla="*/ 51837 h 108986"/>
                  <a:gd name="connsiteX3" fmla="*/ 63818 w 63817"/>
                  <a:gd name="connsiteY3" fmla="*/ 402 h 108986"/>
                  <a:gd name="connsiteX4" fmla="*/ 63818 w 63817"/>
                  <a:gd name="connsiteY4" fmla="*/ 108034 h 108986"/>
                  <a:gd name="connsiteX5" fmla="*/ 38100 w 63817"/>
                  <a:gd name="connsiteY5" fmla="*/ 108987 h 108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17" h="108986">
                    <a:moveTo>
                      <a:pt x="38100" y="108987"/>
                    </a:moveTo>
                    <a:cubicBezTo>
                      <a:pt x="7620" y="108987"/>
                      <a:pt x="0" y="96604"/>
                      <a:pt x="0" y="96604"/>
                    </a:cubicBezTo>
                    <a:cubicBezTo>
                      <a:pt x="0" y="96604"/>
                      <a:pt x="20955" y="89937"/>
                      <a:pt x="14288" y="51837"/>
                    </a:cubicBezTo>
                    <a:cubicBezTo>
                      <a:pt x="14288" y="51837"/>
                      <a:pt x="0" y="-5313"/>
                      <a:pt x="63818" y="402"/>
                    </a:cubicBezTo>
                    <a:lnTo>
                      <a:pt x="63818" y="108034"/>
                    </a:lnTo>
                    <a:lnTo>
                      <a:pt x="38100" y="108987"/>
                    </a:lnTo>
                    <a:close/>
                  </a:path>
                </a:pathLst>
              </a:custGeom>
              <a:solidFill>
                <a:srgbClr val="8E9A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8" name="Freeform: Shape 57">
                <a:extLst>
                  <a:ext uri="{FF2B5EF4-FFF2-40B4-BE49-F238E27FC236}">
                    <a16:creationId xmlns:a16="http://schemas.microsoft.com/office/drawing/2014/main" id="{9ED255DB-0317-4062-A026-3D6C0E6AFB5C}"/>
                  </a:ext>
                </a:extLst>
              </p:cNvPr>
              <p:cNvSpPr/>
              <p:nvPr/>
            </p:nvSpPr>
            <p:spPr>
              <a:xfrm>
                <a:off x="2751562" y="5964334"/>
                <a:ext cx="90582" cy="104737"/>
              </a:xfrm>
              <a:custGeom>
                <a:avLst/>
                <a:gdLst>
                  <a:gd name="connsiteX0" fmla="*/ 23813 w 91439"/>
                  <a:gd name="connsiteY0" fmla="*/ 3810 h 105727"/>
                  <a:gd name="connsiteX1" fmla="*/ 2858 w 91439"/>
                  <a:gd name="connsiteY1" fmla="*/ 80010 h 105727"/>
                  <a:gd name="connsiteX2" fmla="*/ 25717 w 91439"/>
                  <a:gd name="connsiteY2" fmla="*/ 48577 h 105727"/>
                  <a:gd name="connsiteX3" fmla="*/ 36195 w 91439"/>
                  <a:gd name="connsiteY3" fmla="*/ 39052 h 105727"/>
                  <a:gd name="connsiteX4" fmla="*/ 49530 w 91439"/>
                  <a:gd name="connsiteY4" fmla="*/ 40957 h 105727"/>
                  <a:gd name="connsiteX5" fmla="*/ 39053 w 91439"/>
                  <a:gd name="connsiteY5" fmla="*/ 10477 h 105727"/>
                  <a:gd name="connsiteX6" fmla="*/ 91440 w 91439"/>
                  <a:gd name="connsiteY6" fmla="*/ 105727 h 105727"/>
                  <a:gd name="connsiteX7" fmla="*/ 0 w 91439"/>
                  <a:gd name="connsiteY7" fmla="*/ 105727 h 105727"/>
                  <a:gd name="connsiteX8" fmla="*/ 0 w 91439"/>
                  <a:gd name="connsiteY8" fmla="*/ 0 h 105727"/>
                  <a:gd name="connsiteX9" fmla="*/ 23813 w 91439"/>
                  <a:gd name="connsiteY9" fmla="*/ 3810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439" h="105727">
                    <a:moveTo>
                      <a:pt x="23813" y="3810"/>
                    </a:moveTo>
                    <a:lnTo>
                      <a:pt x="2858" y="80010"/>
                    </a:lnTo>
                    <a:cubicBezTo>
                      <a:pt x="2858" y="80010"/>
                      <a:pt x="19050" y="60007"/>
                      <a:pt x="25717" y="48577"/>
                    </a:cubicBezTo>
                    <a:cubicBezTo>
                      <a:pt x="32385" y="37147"/>
                      <a:pt x="36195" y="39052"/>
                      <a:pt x="36195" y="39052"/>
                    </a:cubicBezTo>
                    <a:lnTo>
                      <a:pt x="49530" y="40957"/>
                    </a:lnTo>
                    <a:lnTo>
                      <a:pt x="39053" y="10477"/>
                    </a:lnTo>
                    <a:cubicBezTo>
                      <a:pt x="69533" y="27622"/>
                      <a:pt x="91440" y="63818"/>
                      <a:pt x="91440" y="105727"/>
                    </a:cubicBezTo>
                    <a:lnTo>
                      <a:pt x="0" y="105727"/>
                    </a:lnTo>
                    <a:lnTo>
                      <a:pt x="0" y="0"/>
                    </a:lnTo>
                    <a:cubicBezTo>
                      <a:pt x="8573" y="0"/>
                      <a:pt x="16192" y="1905"/>
                      <a:pt x="23813" y="3810"/>
                    </a:cubicBezTo>
                    <a:close/>
                  </a:path>
                </a:pathLst>
              </a:custGeom>
              <a:solidFill>
                <a:srgbClr val="8E9A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9" name="Freeform: Shape 59">
                <a:extLst>
                  <a:ext uri="{FF2B5EF4-FFF2-40B4-BE49-F238E27FC236}">
                    <a16:creationId xmlns:a16="http://schemas.microsoft.com/office/drawing/2014/main" id="{7453A1EF-C7BA-447A-8147-78DE58628A71}"/>
                  </a:ext>
                </a:extLst>
              </p:cNvPr>
              <p:cNvSpPr/>
              <p:nvPr/>
            </p:nvSpPr>
            <p:spPr>
              <a:xfrm>
                <a:off x="2751658" y="5847689"/>
                <a:ext cx="63817" cy="108986"/>
              </a:xfrm>
              <a:custGeom>
                <a:avLst/>
                <a:gdLst>
                  <a:gd name="connsiteX0" fmla="*/ 25717 w 63817"/>
                  <a:gd name="connsiteY0" fmla="*/ 108987 h 108986"/>
                  <a:gd name="connsiteX1" fmla="*/ 63818 w 63817"/>
                  <a:gd name="connsiteY1" fmla="*/ 96604 h 108986"/>
                  <a:gd name="connsiteX2" fmla="*/ 49530 w 63817"/>
                  <a:gd name="connsiteY2" fmla="*/ 51837 h 108986"/>
                  <a:gd name="connsiteX3" fmla="*/ 0 w 63817"/>
                  <a:gd name="connsiteY3" fmla="*/ 402 h 108986"/>
                  <a:gd name="connsiteX4" fmla="*/ 0 w 63817"/>
                  <a:gd name="connsiteY4" fmla="*/ 108034 h 108986"/>
                  <a:gd name="connsiteX5" fmla="*/ 25717 w 63817"/>
                  <a:gd name="connsiteY5" fmla="*/ 108987 h 108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17" h="108986">
                    <a:moveTo>
                      <a:pt x="25717" y="108987"/>
                    </a:moveTo>
                    <a:cubicBezTo>
                      <a:pt x="56198" y="108987"/>
                      <a:pt x="63818" y="96604"/>
                      <a:pt x="63818" y="96604"/>
                    </a:cubicBezTo>
                    <a:cubicBezTo>
                      <a:pt x="63818" y="96604"/>
                      <a:pt x="42863" y="89937"/>
                      <a:pt x="49530" y="51837"/>
                    </a:cubicBezTo>
                    <a:cubicBezTo>
                      <a:pt x="49530" y="51837"/>
                      <a:pt x="63818" y="-5313"/>
                      <a:pt x="0" y="402"/>
                    </a:cubicBezTo>
                    <a:lnTo>
                      <a:pt x="0" y="108034"/>
                    </a:lnTo>
                    <a:lnTo>
                      <a:pt x="25717" y="108987"/>
                    </a:lnTo>
                    <a:close/>
                  </a:path>
                </a:pathLst>
              </a:custGeom>
              <a:solidFill>
                <a:srgbClr val="8E9A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10" name="Graphic 128">
              <a:extLst>
                <a:ext uri="{FF2B5EF4-FFF2-40B4-BE49-F238E27FC236}">
                  <a16:creationId xmlns:a16="http://schemas.microsoft.com/office/drawing/2014/main" id="{2E3D22FE-BA95-3F4B-8E5C-C82BFCF2B610}"/>
                </a:ext>
              </a:extLst>
            </p:cNvPr>
            <p:cNvGrpSpPr/>
            <p:nvPr/>
          </p:nvGrpSpPr>
          <p:grpSpPr>
            <a:xfrm>
              <a:off x="3039313" y="5849043"/>
              <a:ext cx="180975" cy="220027"/>
              <a:chOff x="3039313" y="5849043"/>
              <a:chExt cx="180975" cy="220027"/>
            </a:xfrm>
            <a:solidFill>
              <a:srgbClr val="8E9AAF"/>
            </a:solidFill>
          </p:grpSpPr>
          <p:sp>
            <p:nvSpPr>
              <p:cNvPr id="12" name="Freeform: Shape 61">
                <a:extLst>
                  <a:ext uri="{FF2B5EF4-FFF2-40B4-BE49-F238E27FC236}">
                    <a16:creationId xmlns:a16="http://schemas.microsoft.com/office/drawing/2014/main" id="{625CBBD0-95F2-4D20-B462-AAF91FA75736}"/>
                  </a:ext>
                </a:extLst>
              </p:cNvPr>
              <p:cNvSpPr/>
              <p:nvPr/>
            </p:nvSpPr>
            <p:spPr>
              <a:xfrm>
                <a:off x="3113607" y="5965248"/>
                <a:ext cx="714" cy="9525"/>
              </a:xfrm>
              <a:custGeom>
                <a:avLst/>
                <a:gdLst>
                  <a:gd name="connsiteX0" fmla="*/ 0 w 714"/>
                  <a:gd name="connsiteY0" fmla="*/ 0 h 9525"/>
                  <a:gd name="connsiteX1" fmla="*/ 0 w 714"/>
                  <a:gd name="connsiteY1" fmla="*/ 0 h 9525"/>
                  <a:gd name="connsiteX2" fmla="*/ 0 w 714"/>
                  <a:gd name="connsiteY2" fmla="*/ 0 h 9525"/>
                  <a:gd name="connsiteX3" fmla="*/ 0 w 714"/>
                  <a:gd name="connsiteY3" fmla="*/ 0 h 9525"/>
                  <a:gd name="connsiteX4" fmla="*/ 0 w 714"/>
                  <a:gd name="connsiteY4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" h="95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953" y="0"/>
                      <a:pt x="95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E9A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" name="Freeform: Shape 62">
                <a:extLst>
                  <a:ext uri="{FF2B5EF4-FFF2-40B4-BE49-F238E27FC236}">
                    <a16:creationId xmlns:a16="http://schemas.microsoft.com/office/drawing/2014/main" id="{A097813C-6EDF-4AA1-82B2-D03A299907CC}"/>
                  </a:ext>
                </a:extLst>
              </p:cNvPr>
              <p:cNvSpPr/>
              <p:nvPr/>
            </p:nvSpPr>
            <p:spPr>
              <a:xfrm>
                <a:off x="3039313" y="5964296"/>
                <a:ext cx="91439" cy="104775"/>
              </a:xfrm>
              <a:custGeom>
                <a:avLst/>
                <a:gdLst>
                  <a:gd name="connsiteX0" fmla="*/ 68580 w 91439"/>
                  <a:gd name="connsiteY0" fmla="*/ 3810 h 104775"/>
                  <a:gd name="connsiteX1" fmla="*/ 88582 w 91439"/>
                  <a:gd name="connsiteY1" fmla="*/ 79057 h 104775"/>
                  <a:gd name="connsiteX2" fmla="*/ 65723 w 91439"/>
                  <a:gd name="connsiteY2" fmla="*/ 47625 h 104775"/>
                  <a:gd name="connsiteX3" fmla="*/ 55245 w 91439"/>
                  <a:gd name="connsiteY3" fmla="*/ 38100 h 104775"/>
                  <a:gd name="connsiteX4" fmla="*/ 41910 w 91439"/>
                  <a:gd name="connsiteY4" fmla="*/ 40005 h 104775"/>
                  <a:gd name="connsiteX5" fmla="*/ 52388 w 91439"/>
                  <a:gd name="connsiteY5" fmla="*/ 9525 h 104775"/>
                  <a:gd name="connsiteX6" fmla="*/ 0 w 91439"/>
                  <a:gd name="connsiteY6" fmla="*/ 104775 h 104775"/>
                  <a:gd name="connsiteX7" fmla="*/ 91440 w 91439"/>
                  <a:gd name="connsiteY7" fmla="*/ 104775 h 104775"/>
                  <a:gd name="connsiteX8" fmla="*/ 91440 w 91439"/>
                  <a:gd name="connsiteY8" fmla="*/ 0 h 104775"/>
                  <a:gd name="connsiteX9" fmla="*/ 68580 w 91439"/>
                  <a:gd name="connsiteY9" fmla="*/ 381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439" h="104775">
                    <a:moveTo>
                      <a:pt x="68580" y="3810"/>
                    </a:moveTo>
                    <a:lnTo>
                      <a:pt x="88582" y="79057"/>
                    </a:lnTo>
                    <a:cubicBezTo>
                      <a:pt x="88582" y="79057"/>
                      <a:pt x="72390" y="59055"/>
                      <a:pt x="65723" y="47625"/>
                    </a:cubicBezTo>
                    <a:cubicBezTo>
                      <a:pt x="59055" y="36195"/>
                      <a:pt x="55245" y="38100"/>
                      <a:pt x="55245" y="38100"/>
                    </a:cubicBezTo>
                    <a:lnTo>
                      <a:pt x="41910" y="40005"/>
                    </a:lnTo>
                    <a:lnTo>
                      <a:pt x="52388" y="9525"/>
                    </a:lnTo>
                    <a:cubicBezTo>
                      <a:pt x="21907" y="26670"/>
                      <a:pt x="0" y="62865"/>
                      <a:pt x="0" y="104775"/>
                    </a:cubicBezTo>
                    <a:lnTo>
                      <a:pt x="91440" y="104775"/>
                    </a:lnTo>
                    <a:lnTo>
                      <a:pt x="91440" y="0"/>
                    </a:lnTo>
                    <a:cubicBezTo>
                      <a:pt x="82868" y="0"/>
                      <a:pt x="75248" y="1905"/>
                      <a:pt x="68580" y="3810"/>
                    </a:cubicBezTo>
                    <a:close/>
                  </a:path>
                </a:pathLst>
              </a:custGeom>
              <a:solidFill>
                <a:srgbClr val="8E9A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" name="Freeform: Shape 256">
                <a:extLst>
                  <a:ext uri="{FF2B5EF4-FFF2-40B4-BE49-F238E27FC236}">
                    <a16:creationId xmlns:a16="http://schemas.microsoft.com/office/drawing/2014/main" id="{E41E900C-DF87-4004-A189-9D90650A7851}"/>
                  </a:ext>
                </a:extLst>
              </p:cNvPr>
              <p:cNvSpPr/>
              <p:nvPr/>
            </p:nvSpPr>
            <p:spPr>
              <a:xfrm>
                <a:off x="3128848" y="5964296"/>
                <a:ext cx="91439" cy="104775"/>
              </a:xfrm>
              <a:custGeom>
                <a:avLst/>
                <a:gdLst>
                  <a:gd name="connsiteX0" fmla="*/ 22860 w 91439"/>
                  <a:gd name="connsiteY0" fmla="*/ 3810 h 104775"/>
                  <a:gd name="connsiteX1" fmla="*/ 2857 w 91439"/>
                  <a:gd name="connsiteY1" fmla="*/ 79057 h 104775"/>
                  <a:gd name="connsiteX2" fmla="*/ 25717 w 91439"/>
                  <a:gd name="connsiteY2" fmla="*/ 47625 h 104775"/>
                  <a:gd name="connsiteX3" fmla="*/ 36195 w 91439"/>
                  <a:gd name="connsiteY3" fmla="*/ 38100 h 104775"/>
                  <a:gd name="connsiteX4" fmla="*/ 49530 w 91439"/>
                  <a:gd name="connsiteY4" fmla="*/ 40005 h 104775"/>
                  <a:gd name="connsiteX5" fmla="*/ 39052 w 91439"/>
                  <a:gd name="connsiteY5" fmla="*/ 9525 h 104775"/>
                  <a:gd name="connsiteX6" fmla="*/ 91440 w 91439"/>
                  <a:gd name="connsiteY6" fmla="*/ 104775 h 104775"/>
                  <a:gd name="connsiteX7" fmla="*/ 0 w 91439"/>
                  <a:gd name="connsiteY7" fmla="*/ 104775 h 104775"/>
                  <a:gd name="connsiteX8" fmla="*/ 0 w 91439"/>
                  <a:gd name="connsiteY8" fmla="*/ 0 h 104775"/>
                  <a:gd name="connsiteX9" fmla="*/ 22860 w 91439"/>
                  <a:gd name="connsiteY9" fmla="*/ 381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439" h="104775">
                    <a:moveTo>
                      <a:pt x="22860" y="3810"/>
                    </a:moveTo>
                    <a:lnTo>
                      <a:pt x="2857" y="79057"/>
                    </a:lnTo>
                    <a:cubicBezTo>
                      <a:pt x="2857" y="79057"/>
                      <a:pt x="19050" y="59055"/>
                      <a:pt x="25717" y="47625"/>
                    </a:cubicBezTo>
                    <a:cubicBezTo>
                      <a:pt x="32385" y="36195"/>
                      <a:pt x="36195" y="38100"/>
                      <a:pt x="36195" y="38100"/>
                    </a:cubicBezTo>
                    <a:lnTo>
                      <a:pt x="49530" y="40005"/>
                    </a:lnTo>
                    <a:lnTo>
                      <a:pt x="39052" y="9525"/>
                    </a:lnTo>
                    <a:cubicBezTo>
                      <a:pt x="69532" y="26670"/>
                      <a:pt x="91440" y="62865"/>
                      <a:pt x="91440" y="104775"/>
                    </a:cubicBezTo>
                    <a:lnTo>
                      <a:pt x="0" y="104775"/>
                    </a:lnTo>
                    <a:lnTo>
                      <a:pt x="0" y="0"/>
                    </a:lnTo>
                    <a:cubicBezTo>
                      <a:pt x="8572" y="0"/>
                      <a:pt x="16192" y="1905"/>
                      <a:pt x="22860" y="3810"/>
                    </a:cubicBezTo>
                    <a:close/>
                  </a:path>
                </a:pathLst>
              </a:custGeom>
              <a:solidFill>
                <a:srgbClr val="8E9A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" name="Freeform: Shape 258">
                <a:extLst>
                  <a:ext uri="{FF2B5EF4-FFF2-40B4-BE49-F238E27FC236}">
                    <a16:creationId xmlns:a16="http://schemas.microsoft.com/office/drawing/2014/main" id="{485790CD-C977-4962-9AAB-5B36817DC609}"/>
                  </a:ext>
                </a:extLst>
              </p:cNvPr>
              <p:cNvSpPr/>
              <p:nvPr/>
            </p:nvSpPr>
            <p:spPr>
              <a:xfrm>
                <a:off x="3072650" y="5849043"/>
                <a:ext cx="110489" cy="110490"/>
              </a:xfrm>
              <a:custGeom>
                <a:avLst/>
                <a:gdLst>
                  <a:gd name="connsiteX0" fmla="*/ 110490 w 110489"/>
                  <a:gd name="connsiteY0" fmla="*/ 55245 h 110490"/>
                  <a:gd name="connsiteX1" fmla="*/ 55245 w 110489"/>
                  <a:gd name="connsiteY1" fmla="*/ 110490 h 110490"/>
                  <a:gd name="connsiteX2" fmla="*/ 0 w 110489"/>
                  <a:gd name="connsiteY2" fmla="*/ 55245 h 110490"/>
                  <a:gd name="connsiteX3" fmla="*/ 55245 w 110489"/>
                  <a:gd name="connsiteY3" fmla="*/ 0 h 110490"/>
                  <a:gd name="connsiteX4" fmla="*/ 110490 w 110489"/>
                  <a:gd name="connsiteY4" fmla="*/ 55245 h 11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489" h="110490">
                    <a:moveTo>
                      <a:pt x="110490" y="55245"/>
                    </a:moveTo>
                    <a:cubicBezTo>
                      <a:pt x="110490" y="85756"/>
                      <a:pt x="85756" y="110490"/>
                      <a:pt x="55245" y="110490"/>
                    </a:cubicBezTo>
                    <a:cubicBezTo>
                      <a:pt x="24734" y="110490"/>
                      <a:pt x="0" y="85756"/>
                      <a:pt x="0" y="55245"/>
                    </a:cubicBezTo>
                    <a:cubicBezTo>
                      <a:pt x="0" y="24734"/>
                      <a:pt x="24734" y="0"/>
                      <a:pt x="55245" y="0"/>
                    </a:cubicBezTo>
                    <a:cubicBezTo>
                      <a:pt x="85756" y="0"/>
                      <a:pt x="110490" y="24734"/>
                      <a:pt x="110490" y="55245"/>
                    </a:cubicBezTo>
                    <a:close/>
                  </a:path>
                </a:pathLst>
              </a:custGeom>
              <a:solidFill>
                <a:srgbClr val="8E9A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sp>
          <p:nvSpPr>
            <p:cNvPr id="11" name="Freeform: Shape 260">
              <a:extLst>
                <a:ext uri="{FF2B5EF4-FFF2-40B4-BE49-F238E27FC236}">
                  <a16:creationId xmlns:a16="http://schemas.microsoft.com/office/drawing/2014/main" id="{B2787E1F-F11F-48E1-AD89-8507198F6442}"/>
                </a:ext>
              </a:extLst>
            </p:cNvPr>
            <p:cNvSpPr/>
            <p:nvPr/>
          </p:nvSpPr>
          <p:spPr>
            <a:xfrm>
              <a:off x="2658313" y="6079548"/>
              <a:ext cx="561975" cy="54292"/>
            </a:xfrm>
            <a:custGeom>
              <a:avLst/>
              <a:gdLst>
                <a:gd name="connsiteX0" fmla="*/ 558165 w 561975"/>
                <a:gd name="connsiteY0" fmla="*/ 54293 h 54292"/>
                <a:gd name="connsiteX1" fmla="*/ 3810 w 561975"/>
                <a:gd name="connsiteY1" fmla="*/ 54293 h 54292"/>
                <a:gd name="connsiteX2" fmla="*/ 0 w 561975"/>
                <a:gd name="connsiteY2" fmla="*/ 50482 h 54292"/>
                <a:gd name="connsiteX3" fmla="*/ 0 w 561975"/>
                <a:gd name="connsiteY3" fmla="*/ 3810 h 54292"/>
                <a:gd name="connsiteX4" fmla="*/ 3810 w 561975"/>
                <a:gd name="connsiteY4" fmla="*/ 0 h 54292"/>
                <a:gd name="connsiteX5" fmla="*/ 558165 w 561975"/>
                <a:gd name="connsiteY5" fmla="*/ 0 h 54292"/>
                <a:gd name="connsiteX6" fmla="*/ 561975 w 561975"/>
                <a:gd name="connsiteY6" fmla="*/ 3810 h 54292"/>
                <a:gd name="connsiteX7" fmla="*/ 561975 w 561975"/>
                <a:gd name="connsiteY7" fmla="*/ 50482 h 54292"/>
                <a:gd name="connsiteX8" fmla="*/ 558165 w 561975"/>
                <a:gd name="connsiteY8" fmla="*/ 54293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54292">
                  <a:moveTo>
                    <a:pt x="558165" y="54293"/>
                  </a:moveTo>
                  <a:lnTo>
                    <a:pt x="3810" y="54293"/>
                  </a:lnTo>
                  <a:cubicBezTo>
                    <a:pt x="1905" y="54293"/>
                    <a:pt x="0" y="52388"/>
                    <a:pt x="0" y="50482"/>
                  </a:cubicBezTo>
                  <a:lnTo>
                    <a:pt x="0" y="3810"/>
                  </a:lnTo>
                  <a:cubicBezTo>
                    <a:pt x="0" y="1905"/>
                    <a:pt x="1905" y="0"/>
                    <a:pt x="3810" y="0"/>
                  </a:cubicBezTo>
                  <a:lnTo>
                    <a:pt x="558165" y="0"/>
                  </a:lnTo>
                  <a:cubicBezTo>
                    <a:pt x="560070" y="0"/>
                    <a:pt x="561975" y="1905"/>
                    <a:pt x="561975" y="3810"/>
                  </a:cubicBezTo>
                  <a:lnTo>
                    <a:pt x="561975" y="50482"/>
                  </a:lnTo>
                  <a:cubicBezTo>
                    <a:pt x="561975" y="52388"/>
                    <a:pt x="560070" y="54293"/>
                    <a:pt x="558165" y="54293"/>
                  </a:cubicBezTo>
                  <a:close/>
                </a:path>
              </a:pathLst>
            </a:custGeom>
            <a:solidFill>
              <a:srgbClr val="8E9A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32820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1887" y="362831"/>
            <a:ext cx="11361964" cy="6119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 userDrawn="1"/>
        </p:nvSpPr>
        <p:spPr>
          <a:xfrm>
            <a:off x="6058265" y="2034673"/>
            <a:ext cx="5781368" cy="2949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546850" y="4178263"/>
            <a:ext cx="5198901" cy="806088"/>
          </a:xfrm>
        </p:spPr>
        <p:txBody>
          <a:bodyPr lIns="0" rIns="360000"/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554949" y="2834031"/>
            <a:ext cx="5198901" cy="94781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46850" y="2257866"/>
            <a:ext cx="5198901" cy="473726"/>
          </a:xfrm>
        </p:spPr>
        <p:txBody>
          <a:bodyPr lIns="0" tIns="0" rIns="0" bIns="0"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554949" y="2693488"/>
            <a:ext cx="4788000" cy="72000"/>
          </a:xfrm>
          <a:prstGeom prst="rect">
            <a:avLst/>
          </a:prstGeom>
          <a:gradFill flip="none" rotWithShape="1">
            <a:gsLst>
              <a:gs pos="58000">
                <a:srgbClr val="7B185F"/>
              </a:gs>
              <a:gs pos="36000">
                <a:srgbClr val="520FA4"/>
              </a:gs>
              <a:gs pos="1000">
                <a:srgbClr val="006C49"/>
              </a:gs>
              <a:gs pos="18000">
                <a:srgbClr val="0352A1"/>
              </a:gs>
              <a:gs pos="97000">
                <a:srgbClr val="B3610F"/>
              </a:gs>
              <a:gs pos="80000">
                <a:srgbClr val="A420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56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with spectru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7302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1585195" y="4178263"/>
            <a:ext cx="3731349" cy="1003212"/>
          </a:xfrm>
        </p:spPr>
        <p:txBody>
          <a:bodyPr l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593294" y="2834031"/>
            <a:ext cx="5198901" cy="947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93294" y="2158550"/>
            <a:ext cx="5198901" cy="1350962"/>
          </a:xfr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593294" y="2599820"/>
            <a:ext cx="4788000" cy="72000"/>
          </a:xfrm>
          <a:prstGeom prst="rect">
            <a:avLst/>
          </a:prstGeom>
          <a:gradFill flip="none" rotWithShape="1">
            <a:gsLst>
              <a:gs pos="58000">
                <a:srgbClr val="7B185F"/>
              </a:gs>
              <a:gs pos="36000">
                <a:srgbClr val="520FA4"/>
              </a:gs>
              <a:gs pos="1000">
                <a:srgbClr val="006C49"/>
              </a:gs>
              <a:gs pos="18000">
                <a:srgbClr val="0352A1"/>
              </a:gs>
              <a:gs pos="97000">
                <a:srgbClr val="B3610F"/>
              </a:gs>
              <a:gs pos="80000">
                <a:srgbClr val="A420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2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Bar and Conten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48050" cy="6858000"/>
          </a:xfrm>
          <a:solidFill>
            <a:schemeClr val="accent1"/>
          </a:solidFill>
        </p:spPr>
        <p:txBody>
          <a:bodyPr rIns="180000" anchor="ctr">
            <a:noAutofit/>
          </a:bodyPr>
          <a:lstStyle>
            <a:lvl1pPr algn="r">
              <a:lnSpc>
                <a:spcPts val="36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600" y="809625"/>
            <a:ext cx="7366000" cy="5211764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000"/>
            </a:lvl1pPr>
            <a:lvl2pPr>
              <a:lnSpc>
                <a:spcPts val="2800"/>
              </a:lnSpc>
              <a:defRPr sz="2000"/>
            </a:lvl2pPr>
            <a:lvl3pPr>
              <a:lnSpc>
                <a:spcPts val="2800"/>
              </a:lnSpc>
              <a:defRPr sz="2000"/>
            </a:lvl3pPr>
            <a:lvl4pPr>
              <a:lnSpc>
                <a:spcPts val="2800"/>
              </a:lnSpc>
              <a:defRPr sz="2000"/>
            </a:lvl4pPr>
            <a:lvl5pPr>
              <a:lnSpc>
                <a:spcPts val="28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/>
          <p:nvPr userDrawn="1"/>
        </p:nvSpPr>
        <p:spPr>
          <a:xfrm>
            <a:off x="3438002" y="0"/>
            <a:ext cx="54000" cy="6858000"/>
          </a:xfrm>
          <a:prstGeom prst="rect">
            <a:avLst/>
          </a:prstGeom>
          <a:gradFill flip="none" rotWithShape="0">
            <a:gsLst>
              <a:gs pos="58000">
                <a:srgbClr val="7B185F"/>
              </a:gs>
              <a:gs pos="36000">
                <a:srgbClr val="520FA4"/>
              </a:gs>
              <a:gs pos="1000">
                <a:srgbClr val="006C49"/>
              </a:gs>
              <a:gs pos="18000">
                <a:srgbClr val="0352A1"/>
              </a:gs>
              <a:gs pos="97000">
                <a:srgbClr val="B3610F"/>
              </a:gs>
              <a:gs pos="80000">
                <a:srgbClr val="A4201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1506" y="6365787"/>
            <a:ext cx="2743200" cy="135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6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Bar and 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950" y="0"/>
            <a:ext cx="3448050" cy="6858000"/>
          </a:xfrm>
          <a:solidFill>
            <a:schemeClr val="accent1"/>
          </a:solidFill>
        </p:spPr>
        <p:txBody>
          <a:bodyPr rIns="180000" anchor="ctr">
            <a:noAutofit/>
          </a:bodyPr>
          <a:lstStyle>
            <a:lvl1pPr algn="r">
              <a:lnSpc>
                <a:spcPts val="36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809625"/>
            <a:ext cx="7366000" cy="5211764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000"/>
            </a:lvl1pPr>
            <a:lvl2pPr>
              <a:lnSpc>
                <a:spcPts val="2800"/>
              </a:lnSpc>
              <a:defRPr sz="2000"/>
            </a:lvl2pPr>
            <a:lvl3pPr>
              <a:lnSpc>
                <a:spcPts val="2800"/>
              </a:lnSpc>
              <a:defRPr sz="2000"/>
            </a:lvl3pPr>
            <a:lvl4pPr>
              <a:lnSpc>
                <a:spcPts val="2800"/>
              </a:lnSpc>
              <a:defRPr sz="2000"/>
            </a:lvl4pPr>
            <a:lvl5pPr>
              <a:lnSpc>
                <a:spcPts val="28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/>
          <p:nvPr userDrawn="1"/>
        </p:nvSpPr>
        <p:spPr>
          <a:xfrm>
            <a:off x="8709660" y="0"/>
            <a:ext cx="54000" cy="6858000"/>
          </a:xfrm>
          <a:prstGeom prst="rect">
            <a:avLst/>
          </a:prstGeom>
          <a:gradFill flip="none" rotWithShape="0">
            <a:gsLst>
              <a:gs pos="58000">
                <a:srgbClr val="7B185F"/>
              </a:gs>
              <a:gs pos="36000">
                <a:srgbClr val="520FA4"/>
              </a:gs>
              <a:gs pos="1000">
                <a:srgbClr val="006C49"/>
              </a:gs>
              <a:gs pos="18000">
                <a:srgbClr val="0352A1"/>
              </a:gs>
              <a:gs pos="97000">
                <a:srgbClr val="B3610F"/>
              </a:gs>
              <a:gs pos="80000">
                <a:srgbClr val="A4201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7988" y="6365787"/>
            <a:ext cx="2743200" cy="135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01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allou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48050" cy="6858000"/>
          </a:xfrm>
          <a:solidFill>
            <a:schemeClr val="accent1"/>
          </a:solidFill>
        </p:spPr>
        <p:txBody>
          <a:bodyPr rIns="180000" anchor="ctr">
            <a:noAutofit/>
          </a:bodyPr>
          <a:lstStyle>
            <a:lvl1pPr algn="r">
              <a:lnSpc>
                <a:spcPts val="36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Rectangle 4"/>
          <p:cNvSpPr/>
          <p:nvPr userDrawn="1"/>
        </p:nvSpPr>
        <p:spPr>
          <a:xfrm>
            <a:off x="3438002" y="0"/>
            <a:ext cx="54000" cy="6858000"/>
          </a:xfrm>
          <a:prstGeom prst="rect">
            <a:avLst/>
          </a:prstGeom>
          <a:gradFill flip="none" rotWithShape="0">
            <a:gsLst>
              <a:gs pos="58000">
                <a:srgbClr val="7B185F"/>
              </a:gs>
              <a:gs pos="36000">
                <a:srgbClr val="520FA4"/>
              </a:gs>
              <a:gs pos="1000">
                <a:srgbClr val="006C49"/>
              </a:gs>
              <a:gs pos="18000">
                <a:srgbClr val="0352A1"/>
              </a:gs>
              <a:gs pos="97000">
                <a:srgbClr val="B3610F"/>
              </a:gs>
              <a:gs pos="80000">
                <a:srgbClr val="A4201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1506" y="6365787"/>
            <a:ext cx="2743200" cy="135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147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48050" cy="6858000"/>
          </a:xfrm>
          <a:solidFill>
            <a:schemeClr val="tx2"/>
          </a:solidFill>
        </p:spPr>
        <p:txBody>
          <a:bodyPr lIns="180000" tIns="1800000" rIns="180000" anchor="t"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600" y="809625"/>
            <a:ext cx="7366000" cy="521176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3438002" y="0"/>
            <a:ext cx="54000" cy="6858000"/>
          </a:xfrm>
          <a:prstGeom prst="rect">
            <a:avLst/>
          </a:prstGeom>
          <a:gradFill flip="none" rotWithShape="0">
            <a:gsLst>
              <a:gs pos="58000">
                <a:srgbClr val="7B185F"/>
              </a:gs>
              <a:gs pos="36000">
                <a:srgbClr val="520FA4"/>
              </a:gs>
              <a:gs pos="1000">
                <a:srgbClr val="006C49"/>
              </a:gs>
              <a:gs pos="18000">
                <a:srgbClr val="0352A1"/>
              </a:gs>
              <a:gs pos="97000">
                <a:srgbClr val="B3610F"/>
              </a:gs>
              <a:gs pos="80000">
                <a:srgbClr val="A4201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1506" y="6365787"/>
            <a:ext cx="2743200" cy="135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1750" y="2838452"/>
            <a:ext cx="3162300" cy="3182937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447675" indent="-171450">
              <a:buClr>
                <a:schemeClr val="bg1"/>
              </a:buClr>
              <a:buFont typeface="Raleway" panose="020B0503030101060003" pitchFamily="34" charset="0"/>
              <a:buChar char="–"/>
              <a:defRPr sz="1400">
                <a:solidFill>
                  <a:schemeClr val="bg1"/>
                </a:solidFill>
              </a:defRPr>
            </a:lvl2pPr>
            <a:lvl3pPr marL="714375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3pPr>
            <a:lvl4pPr marL="990600" indent="-228600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1257300" indent="-22860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793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53805" y="0"/>
            <a:ext cx="3448050" cy="6858000"/>
          </a:xfrm>
          <a:solidFill>
            <a:schemeClr val="tx2"/>
          </a:solidFill>
        </p:spPr>
        <p:txBody>
          <a:bodyPr lIns="180000" tIns="1800000" rIns="180000" anchor="t"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Rectangle 4"/>
          <p:cNvSpPr/>
          <p:nvPr userDrawn="1"/>
        </p:nvSpPr>
        <p:spPr>
          <a:xfrm>
            <a:off x="8709660" y="0"/>
            <a:ext cx="54000" cy="6858000"/>
          </a:xfrm>
          <a:prstGeom prst="rect">
            <a:avLst/>
          </a:prstGeom>
          <a:gradFill flip="none" rotWithShape="0">
            <a:gsLst>
              <a:gs pos="58000">
                <a:srgbClr val="7B185F"/>
              </a:gs>
              <a:gs pos="36000">
                <a:srgbClr val="520FA4"/>
              </a:gs>
              <a:gs pos="1000">
                <a:srgbClr val="006C49"/>
              </a:gs>
              <a:gs pos="18000">
                <a:srgbClr val="0352A1"/>
              </a:gs>
              <a:gs pos="97000">
                <a:srgbClr val="B3610F"/>
              </a:gs>
              <a:gs pos="80000">
                <a:srgbClr val="A4201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7988" y="6365787"/>
            <a:ext cx="2743200" cy="135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896680" y="2699431"/>
            <a:ext cx="3162300" cy="3182937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447675" indent="-171450">
              <a:buClr>
                <a:schemeClr val="bg1"/>
              </a:buClr>
              <a:buFont typeface="Raleway" panose="020B0503030101060003" pitchFamily="34" charset="0"/>
              <a:buChar char="–"/>
              <a:defRPr sz="1400">
                <a:solidFill>
                  <a:schemeClr val="bg1"/>
                </a:solidFill>
              </a:defRPr>
            </a:lvl2pPr>
            <a:lvl3pPr marL="714375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3pPr>
            <a:lvl4pPr marL="990600" indent="-228600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1257300" indent="-22860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77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180110"/>
            <a:ext cx="11345862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1506" y="6365787"/>
            <a:ext cx="2743200" cy="135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575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49" y="365125"/>
            <a:ext cx="11421901" cy="1109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825625"/>
            <a:ext cx="11345862" cy="4194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1506" y="6365787"/>
            <a:ext cx="2743200" cy="135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407988" y="1465359"/>
            <a:ext cx="11345862" cy="45719"/>
          </a:xfrm>
          <a:prstGeom prst="rect">
            <a:avLst/>
          </a:prstGeom>
          <a:gradFill flip="none" rotWithShape="0">
            <a:gsLst>
              <a:gs pos="58000">
                <a:srgbClr val="7B185F"/>
              </a:gs>
              <a:gs pos="36000">
                <a:srgbClr val="520FA4"/>
              </a:gs>
              <a:gs pos="1000">
                <a:srgbClr val="006C49"/>
              </a:gs>
              <a:gs pos="18000">
                <a:srgbClr val="0352A1"/>
              </a:gs>
              <a:gs pos="97000">
                <a:srgbClr val="B3610F"/>
              </a:gs>
              <a:gs pos="80000">
                <a:srgbClr val="A4201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 userDrawn="1"/>
        </p:nvSpPr>
        <p:spPr>
          <a:xfrm>
            <a:off x="407988" y="6362448"/>
            <a:ext cx="419100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900">
                <a:solidFill>
                  <a:schemeClr val="tx1"/>
                </a:solidFill>
              </a:rPr>
              <a:t>Independent Pricing</a:t>
            </a:r>
            <a:r>
              <a:rPr lang="en-AU" sz="900" baseline="0">
                <a:solidFill>
                  <a:schemeClr val="tx1"/>
                </a:solidFill>
              </a:rPr>
              <a:t> and Regulatory Tribunal | </a:t>
            </a:r>
            <a:r>
              <a:rPr lang="en-AU" sz="900" baseline="0">
                <a:solidFill>
                  <a:schemeClr val="tx2"/>
                </a:solidFill>
              </a:rPr>
              <a:t>NSW</a:t>
            </a:r>
            <a:endParaRPr lang="en-AU" sz="90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07988" y="6245352"/>
            <a:ext cx="11345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50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1" r:id="rId3"/>
    <p:sldLayoutId id="2147483659" r:id="rId4"/>
    <p:sldLayoutId id="2147483665" r:id="rId5"/>
    <p:sldLayoutId id="2147483668" r:id="rId6"/>
    <p:sldLayoutId id="2147483661" r:id="rId7"/>
    <p:sldLayoutId id="2147483667" r:id="rId8"/>
    <p:sldLayoutId id="2147483650" r:id="rId9"/>
    <p:sldLayoutId id="2147483652" r:id="rId10"/>
    <p:sldLayoutId id="2147483653" r:id="rId11"/>
    <p:sldLayoutId id="2147483662" r:id="rId12"/>
    <p:sldLayoutId id="2147483663" r:id="rId13"/>
    <p:sldLayoutId id="2147483669" r:id="rId14"/>
    <p:sldLayoutId id="2147483654" r:id="rId15"/>
    <p:sldLayoutId id="2147483656" r:id="rId16"/>
    <p:sldLayoutId id="2147483658" r:id="rId17"/>
    <p:sldLayoutId id="2147483655" r:id="rId18"/>
    <p:sldLayoutId id="214748367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ts val="2800"/>
        </a:lnSpc>
        <a:spcBef>
          <a:spcPts val="500"/>
        </a:spcBef>
        <a:buClr>
          <a:schemeClr val="tx2"/>
        </a:buClr>
        <a:buFont typeface="Raleway" panose="020B05030301010600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357188" algn="l" defTabSz="914400" rtl="0" eaLnBrk="1" latinLnBrk="0" hangingPunct="1">
        <a:lnSpc>
          <a:spcPts val="28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361950" algn="l" defTabSz="914400" rtl="0" eaLnBrk="1" latinLnBrk="0" hangingPunct="1">
        <a:lnSpc>
          <a:spcPts val="2800"/>
        </a:lnSpc>
        <a:spcBef>
          <a:spcPts val="500"/>
        </a:spcBef>
        <a:buClr>
          <a:schemeClr val="accent3"/>
        </a:buClr>
        <a:buFont typeface="Raleway" panose="020B05030301010600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8" indent="-357188" algn="l" defTabSz="914400" rtl="0" eaLnBrk="1" latinLnBrk="0" hangingPunct="1">
        <a:lnSpc>
          <a:spcPts val="28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404" userDrawn="1">
          <p15:clr>
            <a:srgbClr val="F26B43"/>
          </p15:clr>
        </p15:guide>
        <p15:guide id="5" pos="3999" userDrawn="1">
          <p15:clr>
            <a:srgbClr val="F26B43"/>
          </p15:clr>
        </p15:guide>
        <p15:guide id="6" pos="3681" userDrawn="1">
          <p15:clr>
            <a:srgbClr val="F26B43"/>
          </p15:clr>
        </p15:guide>
        <p15:guide id="7" orient="horz" pos="2409" userDrawn="1">
          <p15:clr>
            <a:srgbClr val="F26B43"/>
          </p15:clr>
        </p15:guide>
        <p15:guide id="8" orient="horz" pos="2636" userDrawn="1">
          <p15:clr>
            <a:srgbClr val="F26B43"/>
          </p15:clr>
        </p15:guide>
        <p15:guide id="9" orient="horz" pos="1144" userDrawn="1">
          <p15:clr>
            <a:srgbClr val="F26B43"/>
          </p15:clr>
        </p15:guide>
        <p15:guide id="10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art.nsw.gov.au/Home/Industries/Local-Government/Review-of-rate-peg-methodology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8413" y="3292726"/>
            <a:ext cx="5438109" cy="54981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tx2"/>
                </a:solidFill>
              </a:rPr>
              <a:t>Rate peg review update</a:t>
            </a:r>
            <a:br>
              <a:rPr lang="en-AU" dirty="0">
                <a:solidFill>
                  <a:schemeClr val="tx2"/>
                </a:solidFill>
              </a:rPr>
            </a:b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Country Mayors Assoc – 26 May 2023</a:t>
            </a:r>
          </a:p>
          <a:p>
            <a:r>
              <a:rPr lang="en-AU" dirty="0"/>
              <a:t>Carmel Donnelly PSM, IPART Chair</a:t>
            </a:r>
          </a:p>
          <a:p>
            <a:endParaRPr lang="en-A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99257" y="322487"/>
            <a:ext cx="11393487" cy="6110287"/>
          </a:xfr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8163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B70012-42A8-CA73-07CF-84D25499BD12}"/>
              </a:ext>
            </a:extLst>
          </p:cNvPr>
          <p:cNvSpPr txBox="1"/>
          <p:nvPr/>
        </p:nvSpPr>
        <p:spPr>
          <a:xfrm>
            <a:off x="2535148" y="5296799"/>
            <a:ext cx="8078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Review of the rate peg methodology | IPART (nsw.gov.au)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584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C2B5F4C-761D-4A7A-A527-AF8F561D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Review timeline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72C081-134A-4877-8ECA-9FDAD959C5B2}"/>
              </a:ext>
            </a:extLst>
          </p:cNvPr>
          <p:cNvSpPr txBox="1"/>
          <p:nvPr/>
        </p:nvSpPr>
        <p:spPr>
          <a:xfrm>
            <a:off x="3671749" y="3519497"/>
            <a:ext cx="1036495" cy="8247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AU" sz="1400" b="1">
                <a:solidFill>
                  <a:schemeClr val="accent1"/>
                </a:solidFill>
                <a:latin typeface="+mj-lt"/>
              </a:rPr>
              <a:t>Terms of Reference</a:t>
            </a:r>
          </a:p>
          <a:p>
            <a:r>
              <a:rPr lang="en-AU" sz="1100">
                <a:solidFill>
                  <a:schemeClr val="accent1"/>
                </a:solidFill>
                <a:latin typeface="+mj-lt"/>
              </a:rPr>
              <a:t>30 Aug 2022</a:t>
            </a:r>
            <a:endParaRPr lang="en-AU" sz="12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795AD2-6EEA-4CFD-AA02-78EF91BE67BE}"/>
              </a:ext>
            </a:extLst>
          </p:cNvPr>
          <p:cNvSpPr txBox="1"/>
          <p:nvPr/>
        </p:nvSpPr>
        <p:spPr>
          <a:xfrm>
            <a:off x="4708244" y="3519497"/>
            <a:ext cx="1036497" cy="8247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AU" sz="1400" b="1">
                <a:solidFill>
                  <a:schemeClr val="accent1"/>
                </a:solidFill>
                <a:latin typeface="+mj-lt"/>
              </a:rPr>
              <a:t>Issues Paper</a:t>
            </a:r>
          </a:p>
          <a:p>
            <a:r>
              <a:rPr lang="en-AU" sz="1100">
                <a:solidFill>
                  <a:schemeClr val="accent1"/>
                </a:solidFill>
                <a:latin typeface="+mj-lt"/>
              </a:rPr>
              <a:t>29 Sep 2022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5ADDBB-A370-4D53-8CB7-D08AF32A250D}"/>
              </a:ext>
            </a:extLst>
          </p:cNvPr>
          <p:cNvSpPr txBox="1"/>
          <p:nvPr/>
        </p:nvSpPr>
        <p:spPr>
          <a:xfrm>
            <a:off x="5636880" y="3506389"/>
            <a:ext cx="1027915" cy="8247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AU" sz="1400" b="1">
                <a:solidFill>
                  <a:schemeClr val="accent1"/>
                </a:solidFill>
                <a:latin typeface="+mj-lt"/>
              </a:rPr>
              <a:t>Workshops</a:t>
            </a:r>
          </a:p>
          <a:p>
            <a:r>
              <a:rPr lang="en-AU" sz="1100">
                <a:solidFill>
                  <a:schemeClr val="accent1"/>
                </a:solidFill>
                <a:latin typeface="+mj-lt"/>
              </a:rPr>
              <a:t>Nov / Dec 2022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D38C93-824B-4218-ABB5-40A0F8A44AF8}"/>
              </a:ext>
            </a:extLst>
          </p:cNvPr>
          <p:cNvSpPr txBox="1"/>
          <p:nvPr/>
        </p:nvSpPr>
        <p:spPr>
          <a:xfrm>
            <a:off x="8335446" y="3504909"/>
            <a:ext cx="1080166" cy="8247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Draft Report</a:t>
            </a:r>
          </a:p>
          <a:p>
            <a:r>
              <a:rPr lang="en-US" sz="1100" dirty="0">
                <a:solidFill>
                  <a:schemeClr val="accent1"/>
                </a:solidFill>
                <a:latin typeface="+mj-lt"/>
              </a:rPr>
              <a:t>Early June 2023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6F9C00-4D4A-4B56-93EF-06107E2958BF}"/>
              </a:ext>
            </a:extLst>
          </p:cNvPr>
          <p:cNvSpPr txBox="1"/>
          <p:nvPr/>
        </p:nvSpPr>
        <p:spPr>
          <a:xfrm>
            <a:off x="9710147" y="3504909"/>
            <a:ext cx="731409" cy="8247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AU" sz="1400" b="1">
                <a:solidFill>
                  <a:schemeClr val="accent1"/>
                </a:solidFill>
                <a:latin typeface="+mj-lt"/>
              </a:rPr>
              <a:t>Public Hearing</a:t>
            </a:r>
          </a:p>
          <a:p>
            <a:r>
              <a:rPr lang="en-AU" sz="1100">
                <a:solidFill>
                  <a:schemeClr val="accent1"/>
                </a:solidFill>
                <a:latin typeface="+mj-lt"/>
              </a:rPr>
              <a:t>June  2023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AAEDFE-FD15-4ECA-AD3B-322B2BF79257}"/>
              </a:ext>
            </a:extLst>
          </p:cNvPr>
          <p:cNvSpPr txBox="1"/>
          <p:nvPr/>
        </p:nvSpPr>
        <p:spPr>
          <a:xfrm>
            <a:off x="10707149" y="3474379"/>
            <a:ext cx="892655" cy="8247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AU" sz="1400" b="1">
                <a:solidFill>
                  <a:schemeClr val="accent1"/>
                </a:solidFill>
                <a:latin typeface="+mj-lt"/>
              </a:rPr>
              <a:t>Final Report</a:t>
            </a:r>
          </a:p>
          <a:p>
            <a:r>
              <a:rPr lang="en-AU" sz="1100">
                <a:solidFill>
                  <a:schemeClr val="accent1"/>
                </a:solidFill>
                <a:latin typeface="+mj-lt"/>
              </a:rPr>
              <a:t>August 2023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6EE325C-E123-4F2C-8E4C-7B41D05E0715}"/>
              </a:ext>
            </a:extLst>
          </p:cNvPr>
          <p:cNvSpPr/>
          <p:nvPr/>
        </p:nvSpPr>
        <p:spPr>
          <a:xfrm>
            <a:off x="3671749" y="3230111"/>
            <a:ext cx="8322418" cy="45719"/>
          </a:xfrm>
          <a:prstGeom prst="rect">
            <a:avLst/>
          </a:prstGeom>
          <a:gradFill flip="none" rotWithShape="0">
            <a:gsLst>
              <a:gs pos="58000">
                <a:srgbClr val="7B185F"/>
              </a:gs>
              <a:gs pos="36000">
                <a:srgbClr val="520FA4"/>
              </a:gs>
              <a:gs pos="1000">
                <a:srgbClr val="006C49"/>
              </a:gs>
              <a:gs pos="18000">
                <a:srgbClr val="0352A1"/>
              </a:gs>
              <a:gs pos="97000">
                <a:srgbClr val="B3610F"/>
              </a:gs>
              <a:gs pos="80000">
                <a:srgbClr val="A4201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14941F-6ECA-4E10-AB74-2A39A7E5A980}"/>
              </a:ext>
            </a:extLst>
          </p:cNvPr>
          <p:cNvSpPr/>
          <p:nvPr/>
        </p:nvSpPr>
        <p:spPr>
          <a:xfrm>
            <a:off x="10678727" y="3157006"/>
            <a:ext cx="198430" cy="1984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C396322-8F0D-4EB9-9854-C99B66B66853}"/>
              </a:ext>
            </a:extLst>
          </p:cNvPr>
          <p:cNvGrpSpPr/>
          <p:nvPr/>
        </p:nvGrpSpPr>
        <p:grpSpPr>
          <a:xfrm>
            <a:off x="3617958" y="3130538"/>
            <a:ext cx="264696" cy="264696"/>
            <a:chOff x="545983" y="2750997"/>
            <a:chExt cx="144000" cy="144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686BAB4-C71B-4B1D-A4DB-ADD5B24C963D}"/>
                </a:ext>
              </a:extLst>
            </p:cNvPr>
            <p:cNvSpPr/>
            <p:nvPr/>
          </p:nvSpPr>
          <p:spPr>
            <a:xfrm>
              <a:off x="545983" y="2750997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" name="Graphic 516">
              <a:extLst>
                <a:ext uri="{FF2B5EF4-FFF2-40B4-BE49-F238E27FC236}">
                  <a16:creationId xmlns:a16="http://schemas.microsoft.com/office/drawing/2014/main" id="{F5321DD1-8D99-4A43-9BB4-B264B6BFC470}"/>
                </a:ext>
              </a:extLst>
            </p:cNvPr>
            <p:cNvSpPr/>
            <p:nvPr/>
          </p:nvSpPr>
          <p:spPr>
            <a:xfrm>
              <a:off x="578200" y="2790320"/>
              <a:ext cx="74295" cy="57186"/>
            </a:xfrm>
            <a:custGeom>
              <a:avLst/>
              <a:gdLst>
                <a:gd name="connsiteX0" fmla="*/ 296228 w 301942"/>
                <a:gd name="connsiteY0" fmla="*/ 60007 h 232410"/>
                <a:gd name="connsiteX1" fmla="*/ 156210 w 301942"/>
                <a:gd name="connsiteY1" fmla="*/ 200025 h 232410"/>
                <a:gd name="connsiteX2" fmla="*/ 129540 w 301942"/>
                <a:gd name="connsiteY2" fmla="*/ 226695 h 232410"/>
                <a:gd name="connsiteX3" fmla="*/ 116205 w 301942"/>
                <a:gd name="connsiteY3" fmla="*/ 232410 h 232410"/>
                <a:gd name="connsiteX4" fmla="*/ 102870 w 301942"/>
                <a:gd name="connsiteY4" fmla="*/ 226695 h 232410"/>
                <a:gd name="connsiteX5" fmla="*/ 76200 w 301942"/>
                <a:gd name="connsiteY5" fmla="*/ 200025 h 232410"/>
                <a:gd name="connsiteX6" fmla="*/ 5715 w 301942"/>
                <a:gd name="connsiteY6" fmla="*/ 129540 h 232410"/>
                <a:gd name="connsiteX7" fmla="*/ 0 w 301942"/>
                <a:gd name="connsiteY7" fmla="*/ 116205 h 232410"/>
                <a:gd name="connsiteX8" fmla="*/ 5715 w 301942"/>
                <a:gd name="connsiteY8" fmla="*/ 102870 h 232410"/>
                <a:gd name="connsiteX9" fmla="*/ 32385 w 301942"/>
                <a:gd name="connsiteY9" fmla="*/ 76200 h 232410"/>
                <a:gd name="connsiteX10" fmla="*/ 45720 w 301942"/>
                <a:gd name="connsiteY10" fmla="*/ 70485 h 232410"/>
                <a:gd name="connsiteX11" fmla="*/ 59055 w 301942"/>
                <a:gd name="connsiteY11" fmla="*/ 76200 h 232410"/>
                <a:gd name="connsiteX12" fmla="*/ 116205 w 301942"/>
                <a:gd name="connsiteY12" fmla="*/ 133350 h 232410"/>
                <a:gd name="connsiteX13" fmla="*/ 242888 w 301942"/>
                <a:gd name="connsiteY13" fmla="*/ 5715 h 232410"/>
                <a:gd name="connsiteX14" fmla="*/ 256222 w 301942"/>
                <a:gd name="connsiteY14" fmla="*/ 0 h 232410"/>
                <a:gd name="connsiteX15" fmla="*/ 269558 w 301942"/>
                <a:gd name="connsiteY15" fmla="*/ 5715 h 232410"/>
                <a:gd name="connsiteX16" fmla="*/ 296228 w 301942"/>
                <a:gd name="connsiteY16" fmla="*/ 32385 h 232410"/>
                <a:gd name="connsiteX17" fmla="*/ 301943 w 301942"/>
                <a:gd name="connsiteY17" fmla="*/ 45720 h 232410"/>
                <a:gd name="connsiteX18" fmla="*/ 296228 w 301942"/>
                <a:gd name="connsiteY18" fmla="*/ 60007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1942" h="232410">
                  <a:moveTo>
                    <a:pt x="296228" y="60007"/>
                  </a:moveTo>
                  <a:lnTo>
                    <a:pt x="156210" y="200025"/>
                  </a:lnTo>
                  <a:lnTo>
                    <a:pt x="129540" y="226695"/>
                  </a:lnTo>
                  <a:cubicBezTo>
                    <a:pt x="125730" y="230505"/>
                    <a:pt x="120968" y="232410"/>
                    <a:pt x="116205" y="232410"/>
                  </a:cubicBezTo>
                  <a:cubicBezTo>
                    <a:pt x="111443" y="232410"/>
                    <a:pt x="106680" y="230505"/>
                    <a:pt x="102870" y="226695"/>
                  </a:cubicBezTo>
                  <a:lnTo>
                    <a:pt x="76200" y="200025"/>
                  </a:lnTo>
                  <a:lnTo>
                    <a:pt x="5715" y="129540"/>
                  </a:lnTo>
                  <a:cubicBezTo>
                    <a:pt x="1905" y="125730"/>
                    <a:pt x="0" y="120968"/>
                    <a:pt x="0" y="116205"/>
                  </a:cubicBezTo>
                  <a:cubicBezTo>
                    <a:pt x="0" y="111443"/>
                    <a:pt x="1905" y="106680"/>
                    <a:pt x="5715" y="102870"/>
                  </a:cubicBezTo>
                  <a:lnTo>
                    <a:pt x="32385" y="76200"/>
                  </a:lnTo>
                  <a:cubicBezTo>
                    <a:pt x="36195" y="72390"/>
                    <a:pt x="40958" y="70485"/>
                    <a:pt x="45720" y="70485"/>
                  </a:cubicBezTo>
                  <a:cubicBezTo>
                    <a:pt x="50483" y="70485"/>
                    <a:pt x="55245" y="72390"/>
                    <a:pt x="59055" y="76200"/>
                  </a:cubicBezTo>
                  <a:lnTo>
                    <a:pt x="116205" y="133350"/>
                  </a:lnTo>
                  <a:lnTo>
                    <a:pt x="242888" y="5715"/>
                  </a:lnTo>
                  <a:cubicBezTo>
                    <a:pt x="246697" y="1905"/>
                    <a:pt x="251460" y="0"/>
                    <a:pt x="256222" y="0"/>
                  </a:cubicBezTo>
                  <a:cubicBezTo>
                    <a:pt x="260985" y="0"/>
                    <a:pt x="265748" y="1905"/>
                    <a:pt x="269558" y="5715"/>
                  </a:cubicBezTo>
                  <a:lnTo>
                    <a:pt x="296228" y="32385"/>
                  </a:lnTo>
                  <a:cubicBezTo>
                    <a:pt x="300038" y="36195"/>
                    <a:pt x="301943" y="40957"/>
                    <a:pt x="301943" y="45720"/>
                  </a:cubicBezTo>
                  <a:cubicBezTo>
                    <a:pt x="301943" y="50482"/>
                    <a:pt x="300038" y="56197"/>
                    <a:pt x="296228" y="600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8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B7EE44-C664-4A70-8110-6DF804180AB3}"/>
              </a:ext>
            </a:extLst>
          </p:cNvPr>
          <p:cNvGrpSpPr/>
          <p:nvPr/>
        </p:nvGrpSpPr>
        <p:grpSpPr>
          <a:xfrm>
            <a:off x="8292080" y="3091126"/>
            <a:ext cx="339745" cy="338233"/>
            <a:chOff x="3477981" y="2712128"/>
            <a:chExt cx="246294" cy="246294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B03457F-A2D6-4837-B3DD-05FDAFEABDD9}"/>
                </a:ext>
              </a:extLst>
            </p:cNvPr>
            <p:cNvSpPr/>
            <p:nvPr/>
          </p:nvSpPr>
          <p:spPr>
            <a:xfrm>
              <a:off x="3477981" y="2712128"/>
              <a:ext cx="246294" cy="246294"/>
            </a:xfrm>
            <a:prstGeom prst="ellipse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Graphic 24">
              <a:extLst>
                <a:ext uri="{FF2B5EF4-FFF2-40B4-BE49-F238E27FC236}">
                  <a16:creationId xmlns:a16="http://schemas.microsoft.com/office/drawing/2014/main" id="{1354605E-6EC0-406D-BD2F-0CDCD3FFB8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3120" y="2780796"/>
              <a:ext cx="139429" cy="133288"/>
            </a:xfrm>
            <a:custGeom>
              <a:avLst/>
              <a:gdLst>
                <a:gd name="connsiteX0" fmla="*/ 148425 w 1088447"/>
                <a:gd name="connsiteY0" fmla="*/ 0 h 1040507"/>
                <a:gd name="connsiteX1" fmla="*/ 0 w 1088447"/>
                <a:gd name="connsiteY1" fmla="*/ 148425 h 1040507"/>
                <a:gd name="connsiteX2" fmla="*/ 0 w 1088447"/>
                <a:gd name="connsiteY2" fmla="*/ 643173 h 1040507"/>
                <a:gd name="connsiteX3" fmla="*/ 148425 w 1088447"/>
                <a:gd name="connsiteY3" fmla="*/ 791598 h 1040507"/>
                <a:gd name="connsiteX4" fmla="*/ 247382 w 1088447"/>
                <a:gd name="connsiteY4" fmla="*/ 791598 h 1040507"/>
                <a:gd name="connsiteX5" fmla="*/ 247382 w 1088447"/>
                <a:gd name="connsiteY5" fmla="*/ 1038972 h 1040507"/>
                <a:gd name="connsiteX6" fmla="*/ 494759 w 1088447"/>
                <a:gd name="connsiteY6" fmla="*/ 791598 h 1040507"/>
                <a:gd name="connsiteX7" fmla="*/ 940022 w 1088447"/>
                <a:gd name="connsiteY7" fmla="*/ 791598 h 1040507"/>
                <a:gd name="connsiteX8" fmla="*/ 1088447 w 1088447"/>
                <a:gd name="connsiteY8" fmla="*/ 643173 h 1040507"/>
                <a:gd name="connsiteX9" fmla="*/ 1088447 w 1088447"/>
                <a:gd name="connsiteY9" fmla="*/ 148425 h 1040507"/>
                <a:gd name="connsiteX10" fmla="*/ 940022 w 1088447"/>
                <a:gd name="connsiteY10" fmla="*/ 0 h 1040507"/>
                <a:gd name="connsiteX11" fmla="*/ 148425 w 1088447"/>
                <a:gd name="connsiteY11" fmla="*/ 0 h 104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8447" h="1040507">
                  <a:moveTo>
                    <a:pt x="148425" y="0"/>
                  </a:moveTo>
                  <a:cubicBezTo>
                    <a:pt x="66452" y="0"/>
                    <a:pt x="0" y="66452"/>
                    <a:pt x="0" y="148425"/>
                  </a:cubicBezTo>
                  <a:lnTo>
                    <a:pt x="0" y="643173"/>
                  </a:lnTo>
                  <a:cubicBezTo>
                    <a:pt x="0" y="725148"/>
                    <a:pt x="66452" y="791598"/>
                    <a:pt x="148425" y="791598"/>
                  </a:cubicBezTo>
                  <a:lnTo>
                    <a:pt x="247382" y="791598"/>
                  </a:lnTo>
                  <a:cubicBezTo>
                    <a:pt x="239136" y="882300"/>
                    <a:pt x="227592" y="1058762"/>
                    <a:pt x="247382" y="1038972"/>
                  </a:cubicBezTo>
                  <a:lnTo>
                    <a:pt x="494759" y="791598"/>
                  </a:lnTo>
                  <a:lnTo>
                    <a:pt x="940022" y="791598"/>
                  </a:lnTo>
                  <a:cubicBezTo>
                    <a:pt x="1021997" y="791598"/>
                    <a:pt x="1088447" y="725148"/>
                    <a:pt x="1088447" y="643173"/>
                  </a:cubicBezTo>
                  <a:lnTo>
                    <a:pt x="1088447" y="148425"/>
                  </a:lnTo>
                  <a:cubicBezTo>
                    <a:pt x="1088447" y="66452"/>
                    <a:pt x="1021997" y="0"/>
                    <a:pt x="940022" y="0"/>
                  </a:cubicBezTo>
                  <a:lnTo>
                    <a:pt x="148425" y="0"/>
                  </a:lnTo>
                  <a:close/>
                </a:path>
              </a:pathLst>
            </a:custGeom>
            <a:solidFill>
              <a:schemeClr val="bg1"/>
            </a:solidFill>
            <a:ln w="493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D5F51E-D011-42D7-BAA3-C2D8BDD350CC}"/>
              </a:ext>
            </a:extLst>
          </p:cNvPr>
          <p:cNvGrpSpPr/>
          <p:nvPr/>
        </p:nvGrpSpPr>
        <p:grpSpPr>
          <a:xfrm>
            <a:off x="9672798" y="3098358"/>
            <a:ext cx="323035" cy="323034"/>
            <a:chOff x="3477981" y="2712128"/>
            <a:chExt cx="246294" cy="246294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6CA4C7C-9E97-47F0-BF14-481C748AB7DF}"/>
                </a:ext>
              </a:extLst>
            </p:cNvPr>
            <p:cNvSpPr/>
            <p:nvPr/>
          </p:nvSpPr>
          <p:spPr>
            <a:xfrm>
              <a:off x="3477981" y="2712128"/>
              <a:ext cx="246294" cy="246294"/>
            </a:xfrm>
            <a:prstGeom prst="ellipse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Graphic 24">
              <a:extLst>
                <a:ext uri="{FF2B5EF4-FFF2-40B4-BE49-F238E27FC236}">
                  <a16:creationId xmlns:a16="http://schemas.microsoft.com/office/drawing/2014/main" id="{F5A104F3-FD9A-490F-9342-32ACD67D03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3120" y="2780796"/>
              <a:ext cx="139429" cy="133288"/>
            </a:xfrm>
            <a:custGeom>
              <a:avLst/>
              <a:gdLst>
                <a:gd name="connsiteX0" fmla="*/ 148425 w 1088447"/>
                <a:gd name="connsiteY0" fmla="*/ 0 h 1040507"/>
                <a:gd name="connsiteX1" fmla="*/ 0 w 1088447"/>
                <a:gd name="connsiteY1" fmla="*/ 148425 h 1040507"/>
                <a:gd name="connsiteX2" fmla="*/ 0 w 1088447"/>
                <a:gd name="connsiteY2" fmla="*/ 643173 h 1040507"/>
                <a:gd name="connsiteX3" fmla="*/ 148425 w 1088447"/>
                <a:gd name="connsiteY3" fmla="*/ 791598 h 1040507"/>
                <a:gd name="connsiteX4" fmla="*/ 247382 w 1088447"/>
                <a:gd name="connsiteY4" fmla="*/ 791598 h 1040507"/>
                <a:gd name="connsiteX5" fmla="*/ 247382 w 1088447"/>
                <a:gd name="connsiteY5" fmla="*/ 1038972 h 1040507"/>
                <a:gd name="connsiteX6" fmla="*/ 494759 w 1088447"/>
                <a:gd name="connsiteY6" fmla="*/ 791598 h 1040507"/>
                <a:gd name="connsiteX7" fmla="*/ 940022 w 1088447"/>
                <a:gd name="connsiteY7" fmla="*/ 791598 h 1040507"/>
                <a:gd name="connsiteX8" fmla="*/ 1088447 w 1088447"/>
                <a:gd name="connsiteY8" fmla="*/ 643173 h 1040507"/>
                <a:gd name="connsiteX9" fmla="*/ 1088447 w 1088447"/>
                <a:gd name="connsiteY9" fmla="*/ 148425 h 1040507"/>
                <a:gd name="connsiteX10" fmla="*/ 940022 w 1088447"/>
                <a:gd name="connsiteY10" fmla="*/ 0 h 1040507"/>
                <a:gd name="connsiteX11" fmla="*/ 148425 w 1088447"/>
                <a:gd name="connsiteY11" fmla="*/ 0 h 104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8447" h="1040507">
                  <a:moveTo>
                    <a:pt x="148425" y="0"/>
                  </a:moveTo>
                  <a:cubicBezTo>
                    <a:pt x="66452" y="0"/>
                    <a:pt x="0" y="66452"/>
                    <a:pt x="0" y="148425"/>
                  </a:cubicBezTo>
                  <a:lnTo>
                    <a:pt x="0" y="643173"/>
                  </a:lnTo>
                  <a:cubicBezTo>
                    <a:pt x="0" y="725148"/>
                    <a:pt x="66452" y="791598"/>
                    <a:pt x="148425" y="791598"/>
                  </a:cubicBezTo>
                  <a:lnTo>
                    <a:pt x="247382" y="791598"/>
                  </a:lnTo>
                  <a:cubicBezTo>
                    <a:pt x="239136" y="882300"/>
                    <a:pt x="227592" y="1058762"/>
                    <a:pt x="247382" y="1038972"/>
                  </a:cubicBezTo>
                  <a:lnTo>
                    <a:pt x="494759" y="791598"/>
                  </a:lnTo>
                  <a:lnTo>
                    <a:pt x="940022" y="791598"/>
                  </a:lnTo>
                  <a:cubicBezTo>
                    <a:pt x="1021997" y="791598"/>
                    <a:pt x="1088447" y="725148"/>
                    <a:pt x="1088447" y="643173"/>
                  </a:cubicBezTo>
                  <a:lnTo>
                    <a:pt x="1088447" y="148425"/>
                  </a:lnTo>
                  <a:cubicBezTo>
                    <a:pt x="1088447" y="66452"/>
                    <a:pt x="1021997" y="0"/>
                    <a:pt x="940022" y="0"/>
                  </a:cubicBezTo>
                  <a:lnTo>
                    <a:pt x="148425" y="0"/>
                  </a:lnTo>
                  <a:close/>
                </a:path>
              </a:pathLst>
            </a:custGeom>
            <a:solidFill>
              <a:schemeClr val="bg1"/>
            </a:solidFill>
            <a:ln w="493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60" name="Slide Number Placeholder 3">
            <a:extLst>
              <a:ext uri="{FF2B5EF4-FFF2-40B4-BE49-F238E27FC236}">
                <a16:creationId xmlns:a16="http://schemas.microsoft.com/office/drawing/2014/main" id="{4E904ECF-705A-435E-A90B-B0CF61744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1506" y="6365787"/>
            <a:ext cx="2743200" cy="135160"/>
          </a:xfrm>
        </p:spPr>
        <p:txBody>
          <a:bodyPr/>
          <a:lstStyle/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2</a:t>
            </a:fld>
            <a:endParaRPr lang="en-AU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20CD851-E4BA-4D28-94ED-A6EAF6307F6B}"/>
              </a:ext>
            </a:extLst>
          </p:cNvPr>
          <p:cNvGrpSpPr/>
          <p:nvPr/>
        </p:nvGrpSpPr>
        <p:grpSpPr>
          <a:xfrm>
            <a:off x="4670330" y="3132856"/>
            <a:ext cx="264696" cy="264696"/>
            <a:chOff x="545983" y="2750997"/>
            <a:chExt cx="144000" cy="1440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CFF38A5-2740-4DE0-8BD4-9CCE641C3CAF}"/>
                </a:ext>
              </a:extLst>
            </p:cNvPr>
            <p:cNvSpPr/>
            <p:nvPr/>
          </p:nvSpPr>
          <p:spPr>
            <a:xfrm>
              <a:off x="545983" y="2750997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" name="Graphic 516">
              <a:extLst>
                <a:ext uri="{FF2B5EF4-FFF2-40B4-BE49-F238E27FC236}">
                  <a16:creationId xmlns:a16="http://schemas.microsoft.com/office/drawing/2014/main" id="{6FD1656D-C5F2-44BA-B523-21279F99332A}"/>
                </a:ext>
              </a:extLst>
            </p:cNvPr>
            <p:cNvSpPr/>
            <p:nvPr/>
          </p:nvSpPr>
          <p:spPr>
            <a:xfrm>
              <a:off x="578200" y="2790320"/>
              <a:ext cx="74295" cy="57186"/>
            </a:xfrm>
            <a:custGeom>
              <a:avLst/>
              <a:gdLst>
                <a:gd name="connsiteX0" fmla="*/ 296228 w 301942"/>
                <a:gd name="connsiteY0" fmla="*/ 60007 h 232410"/>
                <a:gd name="connsiteX1" fmla="*/ 156210 w 301942"/>
                <a:gd name="connsiteY1" fmla="*/ 200025 h 232410"/>
                <a:gd name="connsiteX2" fmla="*/ 129540 w 301942"/>
                <a:gd name="connsiteY2" fmla="*/ 226695 h 232410"/>
                <a:gd name="connsiteX3" fmla="*/ 116205 w 301942"/>
                <a:gd name="connsiteY3" fmla="*/ 232410 h 232410"/>
                <a:gd name="connsiteX4" fmla="*/ 102870 w 301942"/>
                <a:gd name="connsiteY4" fmla="*/ 226695 h 232410"/>
                <a:gd name="connsiteX5" fmla="*/ 76200 w 301942"/>
                <a:gd name="connsiteY5" fmla="*/ 200025 h 232410"/>
                <a:gd name="connsiteX6" fmla="*/ 5715 w 301942"/>
                <a:gd name="connsiteY6" fmla="*/ 129540 h 232410"/>
                <a:gd name="connsiteX7" fmla="*/ 0 w 301942"/>
                <a:gd name="connsiteY7" fmla="*/ 116205 h 232410"/>
                <a:gd name="connsiteX8" fmla="*/ 5715 w 301942"/>
                <a:gd name="connsiteY8" fmla="*/ 102870 h 232410"/>
                <a:gd name="connsiteX9" fmla="*/ 32385 w 301942"/>
                <a:gd name="connsiteY9" fmla="*/ 76200 h 232410"/>
                <a:gd name="connsiteX10" fmla="*/ 45720 w 301942"/>
                <a:gd name="connsiteY10" fmla="*/ 70485 h 232410"/>
                <a:gd name="connsiteX11" fmla="*/ 59055 w 301942"/>
                <a:gd name="connsiteY11" fmla="*/ 76200 h 232410"/>
                <a:gd name="connsiteX12" fmla="*/ 116205 w 301942"/>
                <a:gd name="connsiteY12" fmla="*/ 133350 h 232410"/>
                <a:gd name="connsiteX13" fmla="*/ 242888 w 301942"/>
                <a:gd name="connsiteY13" fmla="*/ 5715 h 232410"/>
                <a:gd name="connsiteX14" fmla="*/ 256222 w 301942"/>
                <a:gd name="connsiteY14" fmla="*/ 0 h 232410"/>
                <a:gd name="connsiteX15" fmla="*/ 269558 w 301942"/>
                <a:gd name="connsiteY15" fmla="*/ 5715 h 232410"/>
                <a:gd name="connsiteX16" fmla="*/ 296228 w 301942"/>
                <a:gd name="connsiteY16" fmla="*/ 32385 h 232410"/>
                <a:gd name="connsiteX17" fmla="*/ 301943 w 301942"/>
                <a:gd name="connsiteY17" fmla="*/ 45720 h 232410"/>
                <a:gd name="connsiteX18" fmla="*/ 296228 w 301942"/>
                <a:gd name="connsiteY18" fmla="*/ 60007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1942" h="232410">
                  <a:moveTo>
                    <a:pt x="296228" y="60007"/>
                  </a:moveTo>
                  <a:lnTo>
                    <a:pt x="156210" y="200025"/>
                  </a:lnTo>
                  <a:lnTo>
                    <a:pt x="129540" y="226695"/>
                  </a:lnTo>
                  <a:cubicBezTo>
                    <a:pt x="125730" y="230505"/>
                    <a:pt x="120968" y="232410"/>
                    <a:pt x="116205" y="232410"/>
                  </a:cubicBezTo>
                  <a:cubicBezTo>
                    <a:pt x="111443" y="232410"/>
                    <a:pt x="106680" y="230505"/>
                    <a:pt x="102870" y="226695"/>
                  </a:cubicBezTo>
                  <a:lnTo>
                    <a:pt x="76200" y="200025"/>
                  </a:lnTo>
                  <a:lnTo>
                    <a:pt x="5715" y="129540"/>
                  </a:lnTo>
                  <a:cubicBezTo>
                    <a:pt x="1905" y="125730"/>
                    <a:pt x="0" y="120968"/>
                    <a:pt x="0" y="116205"/>
                  </a:cubicBezTo>
                  <a:cubicBezTo>
                    <a:pt x="0" y="111443"/>
                    <a:pt x="1905" y="106680"/>
                    <a:pt x="5715" y="102870"/>
                  </a:cubicBezTo>
                  <a:lnTo>
                    <a:pt x="32385" y="76200"/>
                  </a:lnTo>
                  <a:cubicBezTo>
                    <a:pt x="36195" y="72390"/>
                    <a:pt x="40958" y="70485"/>
                    <a:pt x="45720" y="70485"/>
                  </a:cubicBezTo>
                  <a:cubicBezTo>
                    <a:pt x="50483" y="70485"/>
                    <a:pt x="55245" y="72390"/>
                    <a:pt x="59055" y="76200"/>
                  </a:cubicBezTo>
                  <a:lnTo>
                    <a:pt x="116205" y="133350"/>
                  </a:lnTo>
                  <a:lnTo>
                    <a:pt x="242888" y="5715"/>
                  </a:lnTo>
                  <a:cubicBezTo>
                    <a:pt x="246697" y="1905"/>
                    <a:pt x="251460" y="0"/>
                    <a:pt x="256222" y="0"/>
                  </a:cubicBezTo>
                  <a:cubicBezTo>
                    <a:pt x="260985" y="0"/>
                    <a:pt x="265748" y="1905"/>
                    <a:pt x="269558" y="5715"/>
                  </a:cubicBezTo>
                  <a:lnTo>
                    <a:pt x="296228" y="32385"/>
                  </a:lnTo>
                  <a:cubicBezTo>
                    <a:pt x="300038" y="36195"/>
                    <a:pt x="301943" y="40957"/>
                    <a:pt x="301943" y="45720"/>
                  </a:cubicBezTo>
                  <a:cubicBezTo>
                    <a:pt x="301943" y="50482"/>
                    <a:pt x="300038" y="56197"/>
                    <a:pt x="296228" y="600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80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409B1C5-0AFE-49A2-A8A8-22FDDBB39C47}"/>
              </a:ext>
            </a:extLst>
          </p:cNvPr>
          <p:cNvGrpSpPr/>
          <p:nvPr/>
        </p:nvGrpSpPr>
        <p:grpSpPr>
          <a:xfrm>
            <a:off x="5625849" y="3131563"/>
            <a:ext cx="264696" cy="264696"/>
            <a:chOff x="545983" y="2750997"/>
            <a:chExt cx="144000" cy="1440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7011A03-A450-4069-90B9-539E19565440}"/>
                </a:ext>
              </a:extLst>
            </p:cNvPr>
            <p:cNvSpPr/>
            <p:nvPr/>
          </p:nvSpPr>
          <p:spPr>
            <a:xfrm>
              <a:off x="545983" y="2750997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5" name="Graphic 516">
              <a:extLst>
                <a:ext uri="{FF2B5EF4-FFF2-40B4-BE49-F238E27FC236}">
                  <a16:creationId xmlns:a16="http://schemas.microsoft.com/office/drawing/2014/main" id="{2D64F2E9-56C9-4BA3-A83F-93F1D6E29218}"/>
                </a:ext>
              </a:extLst>
            </p:cNvPr>
            <p:cNvSpPr/>
            <p:nvPr/>
          </p:nvSpPr>
          <p:spPr>
            <a:xfrm>
              <a:off x="578200" y="2790320"/>
              <a:ext cx="74295" cy="57186"/>
            </a:xfrm>
            <a:custGeom>
              <a:avLst/>
              <a:gdLst>
                <a:gd name="connsiteX0" fmla="*/ 296228 w 301942"/>
                <a:gd name="connsiteY0" fmla="*/ 60007 h 232410"/>
                <a:gd name="connsiteX1" fmla="*/ 156210 w 301942"/>
                <a:gd name="connsiteY1" fmla="*/ 200025 h 232410"/>
                <a:gd name="connsiteX2" fmla="*/ 129540 w 301942"/>
                <a:gd name="connsiteY2" fmla="*/ 226695 h 232410"/>
                <a:gd name="connsiteX3" fmla="*/ 116205 w 301942"/>
                <a:gd name="connsiteY3" fmla="*/ 232410 h 232410"/>
                <a:gd name="connsiteX4" fmla="*/ 102870 w 301942"/>
                <a:gd name="connsiteY4" fmla="*/ 226695 h 232410"/>
                <a:gd name="connsiteX5" fmla="*/ 76200 w 301942"/>
                <a:gd name="connsiteY5" fmla="*/ 200025 h 232410"/>
                <a:gd name="connsiteX6" fmla="*/ 5715 w 301942"/>
                <a:gd name="connsiteY6" fmla="*/ 129540 h 232410"/>
                <a:gd name="connsiteX7" fmla="*/ 0 w 301942"/>
                <a:gd name="connsiteY7" fmla="*/ 116205 h 232410"/>
                <a:gd name="connsiteX8" fmla="*/ 5715 w 301942"/>
                <a:gd name="connsiteY8" fmla="*/ 102870 h 232410"/>
                <a:gd name="connsiteX9" fmla="*/ 32385 w 301942"/>
                <a:gd name="connsiteY9" fmla="*/ 76200 h 232410"/>
                <a:gd name="connsiteX10" fmla="*/ 45720 w 301942"/>
                <a:gd name="connsiteY10" fmla="*/ 70485 h 232410"/>
                <a:gd name="connsiteX11" fmla="*/ 59055 w 301942"/>
                <a:gd name="connsiteY11" fmla="*/ 76200 h 232410"/>
                <a:gd name="connsiteX12" fmla="*/ 116205 w 301942"/>
                <a:gd name="connsiteY12" fmla="*/ 133350 h 232410"/>
                <a:gd name="connsiteX13" fmla="*/ 242888 w 301942"/>
                <a:gd name="connsiteY13" fmla="*/ 5715 h 232410"/>
                <a:gd name="connsiteX14" fmla="*/ 256222 w 301942"/>
                <a:gd name="connsiteY14" fmla="*/ 0 h 232410"/>
                <a:gd name="connsiteX15" fmla="*/ 269558 w 301942"/>
                <a:gd name="connsiteY15" fmla="*/ 5715 h 232410"/>
                <a:gd name="connsiteX16" fmla="*/ 296228 w 301942"/>
                <a:gd name="connsiteY16" fmla="*/ 32385 h 232410"/>
                <a:gd name="connsiteX17" fmla="*/ 301943 w 301942"/>
                <a:gd name="connsiteY17" fmla="*/ 45720 h 232410"/>
                <a:gd name="connsiteX18" fmla="*/ 296228 w 301942"/>
                <a:gd name="connsiteY18" fmla="*/ 60007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1942" h="232410">
                  <a:moveTo>
                    <a:pt x="296228" y="60007"/>
                  </a:moveTo>
                  <a:lnTo>
                    <a:pt x="156210" y="200025"/>
                  </a:lnTo>
                  <a:lnTo>
                    <a:pt x="129540" y="226695"/>
                  </a:lnTo>
                  <a:cubicBezTo>
                    <a:pt x="125730" y="230505"/>
                    <a:pt x="120968" y="232410"/>
                    <a:pt x="116205" y="232410"/>
                  </a:cubicBezTo>
                  <a:cubicBezTo>
                    <a:pt x="111443" y="232410"/>
                    <a:pt x="106680" y="230505"/>
                    <a:pt x="102870" y="226695"/>
                  </a:cubicBezTo>
                  <a:lnTo>
                    <a:pt x="76200" y="200025"/>
                  </a:lnTo>
                  <a:lnTo>
                    <a:pt x="5715" y="129540"/>
                  </a:lnTo>
                  <a:cubicBezTo>
                    <a:pt x="1905" y="125730"/>
                    <a:pt x="0" y="120968"/>
                    <a:pt x="0" y="116205"/>
                  </a:cubicBezTo>
                  <a:cubicBezTo>
                    <a:pt x="0" y="111443"/>
                    <a:pt x="1905" y="106680"/>
                    <a:pt x="5715" y="102870"/>
                  </a:cubicBezTo>
                  <a:lnTo>
                    <a:pt x="32385" y="76200"/>
                  </a:lnTo>
                  <a:cubicBezTo>
                    <a:pt x="36195" y="72390"/>
                    <a:pt x="40958" y="70485"/>
                    <a:pt x="45720" y="70485"/>
                  </a:cubicBezTo>
                  <a:cubicBezTo>
                    <a:pt x="50483" y="70485"/>
                    <a:pt x="55245" y="72390"/>
                    <a:pt x="59055" y="76200"/>
                  </a:cubicBezTo>
                  <a:lnTo>
                    <a:pt x="116205" y="133350"/>
                  </a:lnTo>
                  <a:lnTo>
                    <a:pt x="242888" y="5715"/>
                  </a:lnTo>
                  <a:cubicBezTo>
                    <a:pt x="246697" y="1905"/>
                    <a:pt x="251460" y="0"/>
                    <a:pt x="256222" y="0"/>
                  </a:cubicBezTo>
                  <a:cubicBezTo>
                    <a:pt x="260985" y="0"/>
                    <a:pt x="265748" y="1905"/>
                    <a:pt x="269558" y="5715"/>
                  </a:cubicBezTo>
                  <a:lnTo>
                    <a:pt x="296228" y="32385"/>
                  </a:lnTo>
                  <a:cubicBezTo>
                    <a:pt x="300038" y="36195"/>
                    <a:pt x="301943" y="40957"/>
                    <a:pt x="301943" y="45720"/>
                  </a:cubicBezTo>
                  <a:cubicBezTo>
                    <a:pt x="301943" y="50482"/>
                    <a:pt x="300038" y="56197"/>
                    <a:pt x="296228" y="600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8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AF68BC9-DFC9-B140-715D-E573B25E57EA}"/>
              </a:ext>
            </a:extLst>
          </p:cNvPr>
          <p:cNvSpPr txBox="1"/>
          <p:nvPr/>
        </p:nvSpPr>
        <p:spPr>
          <a:xfrm>
            <a:off x="6943674" y="3474379"/>
            <a:ext cx="1259421" cy="8247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AU" sz="1400" b="1">
                <a:solidFill>
                  <a:schemeClr val="accent1"/>
                </a:solidFill>
                <a:latin typeface="+mj-lt"/>
              </a:rPr>
              <a:t>Technical workshops</a:t>
            </a:r>
          </a:p>
          <a:p>
            <a:r>
              <a:rPr lang="en-AU" sz="1400" b="1">
                <a:solidFill>
                  <a:schemeClr val="accent1"/>
                </a:solidFill>
                <a:latin typeface="+mj-lt"/>
              </a:rPr>
              <a:t>and ratepayer focus groups</a:t>
            </a:r>
          </a:p>
          <a:p>
            <a:r>
              <a:rPr lang="en-AU" sz="1100">
                <a:solidFill>
                  <a:schemeClr val="accent1"/>
                </a:solidFill>
                <a:latin typeface="+mj-lt"/>
              </a:rPr>
              <a:t>April 2023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161144-6B02-101A-D97A-71B28545FF13}"/>
              </a:ext>
            </a:extLst>
          </p:cNvPr>
          <p:cNvSpPr/>
          <p:nvPr/>
        </p:nvSpPr>
        <p:spPr>
          <a:xfrm>
            <a:off x="6915253" y="3157006"/>
            <a:ext cx="198430" cy="1984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660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2AE087-48E6-5A94-5B27-36027F4110A0}"/>
              </a:ext>
            </a:extLst>
          </p:cNvPr>
          <p:cNvSpPr/>
          <p:nvPr/>
        </p:nvSpPr>
        <p:spPr>
          <a:xfrm>
            <a:off x="9332105" y="631973"/>
            <a:ext cx="2535496" cy="25581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180000" rtlCol="0" anchor="ctr"/>
          <a:lstStyle/>
          <a:p>
            <a:r>
              <a:rPr lang="en-AU" sz="7200" spc="-300" dirty="0">
                <a:solidFill>
                  <a:schemeClr val="tx2"/>
                </a:solidFill>
                <a:latin typeface="Raleway Thin" panose="020B0203030101060003" pitchFamily="34" charset="0"/>
              </a:rPr>
              <a:t>2,881</a:t>
            </a:r>
            <a:endParaRPr lang="en-AU" sz="7200" spc="-300" dirty="0">
              <a:solidFill>
                <a:schemeClr val="tx2"/>
              </a:solidFill>
              <a:latin typeface="Raleway Thin" panose="020B0203030101060003" pitchFamily="34" charset="0"/>
              <a:sym typeface="Wingdings" panose="05000000000000000000" pitchFamily="2" charset="2"/>
            </a:endParaRPr>
          </a:p>
          <a:p>
            <a:pPr lvl="0"/>
            <a:r>
              <a:rPr lang="en-AU" sz="1600" dirty="0">
                <a:solidFill>
                  <a:schemeClr val="tx2"/>
                </a:solidFill>
                <a:latin typeface="Raleway" panose="020B0503030101060003" pitchFamily="34" charset="0"/>
              </a:rPr>
              <a:t>respondents to resident/ratepayer survey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1C546-7332-E8AF-8C2B-AA3FC452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Consultation</a:t>
            </a:r>
            <a:br>
              <a:rPr lang="en-AU" dirty="0"/>
            </a:br>
            <a:r>
              <a:rPr lang="en-AU" dirty="0"/>
              <a:t>so far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46704A-9A51-B70D-9258-B7B8D1739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7C08B7-C1F9-EC09-F337-AF88D212ED38}"/>
              </a:ext>
            </a:extLst>
          </p:cNvPr>
          <p:cNvSpPr/>
          <p:nvPr/>
        </p:nvSpPr>
        <p:spPr>
          <a:xfrm>
            <a:off x="3637657" y="621087"/>
            <a:ext cx="2535496" cy="25581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180000" rtlCol="0" anchor="ctr"/>
          <a:lstStyle/>
          <a:p>
            <a:r>
              <a:rPr lang="en-AU" sz="7200" spc="-300" dirty="0">
                <a:solidFill>
                  <a:schemeClr val="tx2"/>
                </a:solidFill>
                <a:latin typeface="Raleway Thin" panose="020B0203030101060003" pitchFamily="34" charset="0"/>
              </a:rPr>
              <a:t>96</a:t>
            </a:r>
            <a:endParaRPr lang="en-AU" sz="7200" spc="-300" dirty="0">
              <a:solidFill>
                <a:schemeClr val="tx2"/>
              </a:solidFill>
              <a:latin typeface="Raleway Thin" panose="020B0203030101060003" pitchFamily="34" charset="0"/>
              <a:sym typeface="Wingdings" panose="05000000000000000000" pitchFamily="2" charset="2"/>
            </a:endParaRPr>
          </a:p>
          <a:p>
            <a:pPr lvl="0"/>
            <a:r>
              <a:rPr lang="en-AU" sz="1600" dirty="0">
                <a:solidFill>
                  <a:schemeClr val="tx2"/>
                </a:solidFill>
                <a:latin typeface="Raleway" panose="020B0503030101060003" pitchFamily="34" charset="0"/>
              </a:rPr>
              <a:t>submissions to our </a:t>
            </a:r>
            <a:br>
              <a:rPr lang="en-AU" sz="1600" dirty="0">
                <a:solidFill>
                  <a:schemeClr val="tx2"/>
                </a:solidFill>
                <a:latin typeface="Raleway" panose="020B0503030101060003" pitchFamily="34" charset="0"/>
              </a:rPr>
            </a:br>
            <a:r>
              <a:rPr lang="en-AU" sz="1600" dirty="0">
                <a:solidFill>
                  <a:schemeClr val="tx2"/>
                </a:solidFill>
                <a:latin typeface="Raleway" panose="020B0503030101060003" pitchFamily="34" charset="0"/>
              </a:rPr>
              <a:t>Issues Paper</a:t>
            </a:r>
          </a:p>
        </p:txBody>
      </p:sp>
      <p:grpSp>
        <p:nvGrpSpPr>
          <p:cNvPr id="10" name="Graphic 460">
            <a:extLst>
              <a:ext uri="{FF2B5EF4-FFF2-40B4-BE49-F238E27FC236}">
                <a16:creationId xmlns:a16="http://schemas.microsoft.com/office/drawing/2014/main" id="{B443A523-3853-C1C3-E76A-3449F306E4CB}"/>
              </a:ext>
            </a:extLst>
          </p:cNvPr>
          <p:cNvGrpSpPr/>
          <p:nvPr/>
        </p:nvGrpSpPr>
        <p:grpSpPr>
          <a:xfrm>
            <a:off x="3837436" y="767156"/>
            <a:ext cx="527684" cy="561975"/>
            <a:chOff x="10205089" y="1014814"/>
            <a:chExt cx="527684" cy="561975"/>
          </a:xfrm>
          <a:solidFill>
            <a:schemeClr val="accent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776E4BB-AF1D-2E94-0829-44BF1938D045}"/>
                </a:ext>
              </a:extLst>
            </p:cNvPr>
            <p:cNvSpPr/>
            <p:nvPr/>
          </p:nvSpPr>
          <p:spPr>
            <a:xfrm>
              <a:off x="10654669" y="1483444"/>
              <a:ext cx="20002" cy="9525"/>
            </a:xfrm>
            <a:custGeom>
              <a:avLst/>
              <a:gdLst>
                <a:gd name="connsiteX0" fmla="*/ 20002 w 20002"/>
                <a:gd name="connsiteY0" fmla="*/ 0 h 9525"/>
                <a:gd name="connsiteX1" fmla="*/ 0 w 200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" h="9525">
                  <a:moveTo>
                    <a:pt x="20002" y="0"/>
                  </a:moveTo>
                  <a:lnTo>
                    <a:pt x="0" y="0"/>
                  </a:lnTo>
                </a:path>
              </a:pathLst>
            </a:custGeom>
            <a:ln w="2343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1070D0F-652C-A929-7321-4293276F3D90}"/>
                </a:ext>
              </a:extLst>
            </p:cNvPr>
            <p:cNvSpPr/>
            <p:nvPr/>
          </p:nvSpPr>
          <p:spPr>
            <a:xfrm>
              <a:off x="10205089" y="1014814"/>
              <a:ext cx="375285" cy="515302"/>
            </a:xfrm>
            <a:custGeom>
              <a:avLst/>
              <a:gdLst>
                <a:gd name="connsiteX0" fmla="*/ 375285 w 375285"/>
                <a:gd name="connsiteY0" fmla="*/ 360045 h 515302"/>
                <a:gd name="connsiteX1" fmla="*/ 375285 w 375285"/>
                <a:gd name="connsiteY1" fmla="*/ 102870 h 515302"/>
                <a:gd name="connsiteX2" fmla="*/ 375285 w 375285"/>
                <a:gd name="connsiteY2" fmla="*/ 29528 h 515302"/>
                <a:gd name="connsiteX3" fmla="*/ 347663 w 375285"/>
                <a:gd name="connsiteY3" fmla="*/ 0 h 515302"/>
                <a:gd name="connsiteX4" fmla="*/ 27622 w 375285"/>
                <a:gd name="connsiteY4" fmla="*/ 0 h 515302"/>
                <a:gd name="connsiteX5" fmla="*/ 0 w 375285"/>
                <a:gd name="connsiteY5" fmla="*/ 29528 h 515302"/>
                <a:gd name="connsiteX6" fmla="*/ 0 w 375285"/>
                <a:gd name="connsiteY6" fmla="*/ 102870 h 515302"/>
                <a:gd name="connsiteX7" fmla="*/ 0 w 375285"/>
                <a:gd name="connsiteY7" fmla="*/ 511493 h 515302"/>
                <a:gd name="connsiteX8" fmla="*/ 3810 w 375285"/>
                <a:gd name="connsiteY8" fmla="*/ 515303 h 515302"/>
                <a:gd name="connsiteX9" fmla="*/ 350520 w 375285"/>
                <a:gd name="connsiteY9" fmla="*/ 515303 h 51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285" h="515302">
                  <a:moveTo>
                    <a:pt x="375285" y="360045"/>
                  </a:moveTo>
                  <a:lnTo>
                    <a:pt x="375285" y="102870"/>
                  </a:lnTo>
                  <a:lnTo>
                    <a:pt x="375285" y="29528"/>
                  </a:lnTo>
                  <a:cubicBezTo>
                    <a:pt x="375285" y="13335"/>
                    <a:pt x="362903" y="0"/>
                    <a:pt x="347663" y="0"/>
                  </a:cubicBezTo>
                  <a:lnTo>
                    <a:pt x="27622" y="0"/>
                  </a:lnTo>
                  <a:cubicBezTo>
                    <a:pt x="12383" y="0"/>
                    <a:pt x="0" y="13335"/>
                    <a:pt x="0" y="29528"/>
                  </a:cubicBezTo>
                  <a:lnTo>
                    <a:pt x="0" y="102870"/>
                  </a:lnTo>
                  <a:lnTo>
                    <a:pt x="0" y="511493"/>
                  </a:lnTo>
                  <a:cubicBezTo>
                    <a:pt x="0" y="513398"/>
                    <a:pt x="1905" y="515303"/>
                    <a:pt x="3810" y="515303"/>
                  </a:cubicBezTo>
                  <a:lnTo>
                    <a:pt x="350520" y="515303"/>
                  </a:lnTo>
                </a:path>
              </a:pathLst>
            </a:custGeom>
            <a:solidFill>
              <a:srgbClr val="B0D3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2741352-A162-9FAB-F7F6-ABE82740541E}"/>
                </a:ext>
              </a:extLst>
            </p:cNvPr>
            <p:cNvSpPr/>
            <p:nvPr/>
          </p:nvSpPr>
          <p:spPr>
            <a:xfrm>
              <a:off x="10252714" y="1061487"/>
              <a:ext cx="280987" cy="94297"/>
            </a:xfrm>
            <a:custGeom>
              <a:avLst/>
              <a:gdLst>
                <a:gd name="connsiteX0" fmla="*/ 269557 w 280987"/>
                <a:gd name="connsiteY0" fmla="*/ 94298 h 94297"/>
                <a:gd name="connsiteX1" fmla="*/ 11430 w 280987"/>
                <a:gd name="connsiteY1" fmla="*/ 94298 h 94297"/>
                <a:gd name="connsiteX2" fmla="*/ 0 w 280987"/>
                <a:gd name="connsiteY2" fmla="*/ 82868 h 94297"/>
                <a:gd name="connsiteX3" fmla="*/ 0 w 280987"/>
                <a:gd name="connsiteY3" fmla="*/ 11430 h 94297"/>
                <a:gd name="connsiteX4" fmla="*/ 11430 w 280987"/>
                <a:gd name="connsiteY4" fmla="*/ 0 h 94297"/>
                <a:gd name="connsiteX5" fmla="*/ 269557 w 280987"/>
                <a:gd name="connsiteY5" fmla="*/ 0 h 94297"/>
                <a:gd name="connsiteX6" fmla="*/ 280988 w 280987"/>
                <a:gd name="connsiteY6" fmla="*/ 11430 h 94297"/>
                <a:gd name="connsiteX7" fmla="*/ 280988 w 280987"/>
                <a:gd name="connsiteY7" fmla="*/ 81915 h 94297"/>
                <a:gd name="connsiteX8" fmla="*/ 269557 w 280987"/>
                <a:gd name="connsiteY8" fmla="*/ 94298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987" h="94297">
                  <a:moveTo>
                    <a:pt x="269557" y="94298"/>
                  </a:moveTo>
                  <a:lnTo>
                    <a:pt x="11430" y="94298"/>
                  </a:lnTo>
                  <a:cubicBezTo>
                    <a:pt x="4763" y="94298"/>
                    <a:pt x="0" y="88583"/>
                    <a:pt x="0" y="82868"/>
                  </a:cubicBezTo>
                  <a:lnTo>
                    <a:pt x="0" y="11430"/>
                  </a:lnTo>
                  <a:cubicBezTo>
                    <a:pt x="0" y="4763"/>
                    <a:pt x="5715" y="0"/>
                    <a:pt x="11430" y="0"/>
                  </a:cubicBezTo>
                  <a:lnTo>
                    <a:pt x="269557" y="0"/>
                  </a:lnTo>
                  <a:cubicBezTo>
                    <a:pt x="276225" y="0"/>
                    <a:pt x="280988" y="5715"/>
                    <a:pt x="280988" y="11430"/>
                  </a:cubicBezTo>
                  <a:lnTo>
                    <a:pt x="280988" y="81915"/>
                  </a:lnTo>
                  <a:cubicBezTo>
                    <a:pt x="280988" y="88583"/>
                    <a:pt x="275273" y="94298"/>
                    <a:pt x="269557" y="94298"/>
                  </a:cubicBezTo>
                  <a:close/>
                </a:path>
              </a:pathLst>
            </a:custGeom>
            <a:solidFill>
              <a:srgbClr val="3B97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6B4F1F6-5363-CB27-FB76-DFC3611F3D93}"/>
                </a:ext>
              </a:extLst>
            </p:cNvPr>
            <p:cNvSpPr/>
            <p:nvPr/>
          </p:nvSpPr>
          <p:spPr>
            <a:xfrm>
              <a:off x="10241180" y="1191027"/>
              <a:ext cx="82019" cy="22859"/>
            </a:xfrm>
            <a:custGeom>
              <a:avLst/>
              <a:gdLst>
                <a:gd name="connsiteX0" fmla="*/ 69637 w 82019"/>
                <a:gd name="connsiteY0" fmla="*/ 22860 h 22859"/>
                <a:gd name="connsiteX1" fmla="*/ 11534 w 82019"/>
                <a:gd name="connsiteY1" fmla="*/ 22860 h 22859"/>
                <a:gd name="connsiteX2" fmla="*/ 104 w 82019"/>
                <a:gd name="connsiteY2" fmla="*/ 11430 h 22859"/>
                <a:gd name="connsiteX3" fmla="*/ 11534 w 82019"/>
                <a:gd name="connsiteY3" fmla="*/ 0 h 22859"/>
                <a:gd name="connsiteX4" fmla="*/ 70589 w 82019"/>
                <a:gd name="connsiteY4" fmla="*/ 0 h 22859"/>
                <a:gd name="connsiteX5" fmla="*/ 82019 w 82019"/>
                <a:gd name="connsiteY5" fmla="*/ 11430 h 22859"/>
                <a:gd name="connsiteX6" fmla="*/ 69637 w 82019"/>
                <a:gd name="connsiteY6" fmla="*/ 22860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019" h="22859">
                  <a:moveTo>
                    <a:pt x="69637" y="22860"/>
                  </a:moveTo>
                  <a:lnTo>
                    <a:pt x="11534" y="22860"/>
                  </a:lnTo>
                  <a:cubicBezTo>
                    <a:pt x="4867" y="22860"/>
                    <a:pt x="104" y="17145"/>
                    <a:pt x="104" y="11430"/>
                  </a:cubicBezTo>
                  <a:cubicBezTo>
                    <a:pt x="-848" y="4763"/>
                    <a:pt x="4867" y="0"/>
                    <a:pt x="11534" y="0"/>
                  </a:cubicBezTo>
                  <a:lnTo>
                    <a:pt x="70589" y="0"/>
                  </a:lnTo>
                  <a:cubicBezTo>
                    <a:pt x="77257" y="0"/>
                    <a:pt x="82019" y="5715"/>
                    <a:pt x="82019" y="11430"/>
                  </a:cubicBezTo>
                  <a:cubicBezTo>
                    <a:pt x="82019" y="18097"/>
                    <a:pt x="76304" y="22860"/>
                    <a:pt x="69637" y="22860"/>
                  </a:cubicBezTo>
                  <a:close/>
                </a:path>
              </a:pathLst>
            </a:custGeom>
            <a:solidFill>
              <a:srgbClr val="2856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9E8A16-8F20-013A-2ED7-3ACEE96A6FF9}"/>
                </a:ext>
              </a:extLst>
            </p:cNvPr>
            <p:cNvSpPr/>
            <p:nvPr/>
          </p:nvSpPr>
          <p:spPr>
            <a:xfrm>
              <a:off x="10241284" y="1237699"/>
              <a:ext cx="97155" cy="22859"/>
            </a:xfrm>
            <a:custGeom>
              <a:avLst/>
              <a:gdLst>
                <a:gd name="connsiteX0" fmla="*/ 85725 w 97155"/>
                <a:gd name="connsiteY0" fmla="*/ 22860 h 22859"/>
                <a:gd name="connsiteX1" fmla="*/ 11430 w 97155"/>
                <a:gd name="connsiteY1" fmla="*/ 22860 h 22859"/>
                <a:gd name="connsiteX2" fmla="*/ 0 w 97155"/>
                <a:gd name="connsiteY2" fmla="*/ 11430 h 22859"/>
                <a:gd name="connsiteX3" fmla="*/ 11430 w 97155"/>
                <a:gd name="connsiteY3" fmla="*/ 0 h 22859"/>
                <a:gd name="connsiteX4" fmla="*/ 85725 w 97155"/>
                <a:gd name="connsiteY4" fmla="*/ 0 h 22859"/>
                <a:gd name="connsiteX5" fmla="*/ 97155 w 97155"/>
                <a:gd name="connsiteY5" fmla="*/ 11430 h 22859"/>
                <a:gd name="connsiteX6" fmla="*/ 85725 w 97155"/>
                <a:gd name="connsiteY6" fmla="*/ 22860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155" h="22859">
                  <a:moveTo>
                    <a:pt x="85725" y="22860"/>
                  </a:moveTo>
                  <a:lnTo>
                    <a:pt x="11430" y="22860"/>
                  </a:ln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lnTo>
                    <a:pt x="85725" y="0"/>
                  </a:lnTo>
                  <a:cubicBezTo>
                    <a:pt x="92393" y="0"/>
                    <a:pt x="97155" y="5715"/>
                    <a:pt x="97155" y="11430"/>
                  </a:cubicBezTo>
                  <a:cubicBezTo>
                    <a:pt x="97155" y="18097"/>
                    <a:pt x="92393" y="22860"/>
                    <a:pt x="85725" y="22860"/>
                  </a:cubicBezTo>
                  <a:close/>
                </a:path>
              </a:pathLst>
            </a:custGeom>
            <a:solidFill>
              <a:srgbClr val="2856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7B03FE-70E6-D65E-2264-C20AF1DF1DFB}"/>
                </a:ext>
              </a:extLst>
            </p:cNvPr>
            <p:cNvSpPr/>
            <p:nvPr/>
          </p:nvSpPr>
          <p:spPr>
            <a:xfrm>
              <a:off x="10240332" y="1284371"/>
              <a:ext cx="116326" cy="23812"/>
            </a:xfrm>
            <a:custGeom>
              <a:avLst/>
              <a:gdLst>
                <a:gd name="connsiteX0" fmla="*/ 105728 w 116326"/>
                <a:gd name="connsiteY0" fmla="*/ 23813 h 23812"/>
                <a:gd name="connsiteX1" fmla="*/ 12383 w 116326"/>
                <a:gd name="connsiteY1" fmla="*/ 23813 h 23812"/>
                <a:gd name="connsiteX2" fmla="*/ 0 w 116326"/>
                <a:gd name="connsiteY2" fmla="*/ 11430 h 23812"/>
                <a:gd name="connsiteX3" fmla="*/ 11430 w 116326"/>
                <a:gd name="connsiteY3" fmla="*/ 0 h 23812"/>
                <a:gd name="connsiteX4" fmla="*/ 104775 w 116326"/>
                <a:gd name="connsiteY4" fmla="*/ 0 h 23812"/>
                <a:gd name="connsiteX5" fmla="*/ 116205 w 116326"/>
                <a:gd name="connsiteY5" fmla="*/ 11430 h 23812"/>
                <a:gd name="connsiteX6" fmla="*/ 105728 w 116326"/>
                <a:gd name="connsiteY6" fmla="*/ 23813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326" h="23812">
                  <a:moveTo>
                    <a:pt x="105728" y="23813"/>
                  </a:moveTo>
                  <a:lnTo>
                    <a:pt x="12383" y="23813"/>
                  </a:lnTo>
                  <a:cubicBezTo>
                    <a:pt x="5715" y="23813"/>
                    <a:pt x="0" y="18098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lnTo>
                    <a:pt x="104775" y="0"/>
                  </a:lnTo>
                  <a:cubicBezTo>
                    <a:pt x="111443" y="0"/>
                    <a:pt x="116205" y="5715"/>
                    <a:pt x="116205" y="11430"/>
                  </a:cubicBezTo>
                  <a:cubicBezTo>
                    <a:pt x="117157" y="18098"/>
                    <a:pt x="112395" y="23813"/>
                    <a:pt x="105728" y="23813"/>
                  </a:cubicBezTo>
                  <a:close/>
                </a:path>
              </a:pathLst>
            </a:custGeom>
            <a:solidFill>
              <a:srgbClr val="2856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17EFA8-E607-CA06-F6D3-48A809D01545}"/>
                </a:ext>
              </a:extLst>
            </p:cNvPr>
            <p:cNvSpPr/>
            <p:nvPr/>
          </p:nvSpPr>
          <p:spPr>
            <a:xfrm>
              <a:off x="10405114" y="1425341"/>
              <a:ext cx="58102" cy="22860"/>
            </a:xfrm>
            <a:custGeom>
              <a:avLst/>
              <a:gdLst>
                <a:gd name="connsiteX0" fmla="*/ 46673 w 58102"/>
                <a:gd name="connsiteY0" fmla="*/ 22860 h 22860"/>
                <a:gd name="connsiteX1" fmla="*/ 11430 w 58102"/>
                <a:gd name="connsiteY1" fmla="*/ 22860 h 22860"/>
                <a:gd name="connsiteX2" fmla="*/ 0 w 58102"/>
                <a:gd name="connsiteY2" fmla="*/ 11430 h 22860"/>
                <a:gd name="connsiteX3" fmla="*/ 11430 w 58102"/>
                <a:gd name="connsiteY3" fmla="*/ 0 h 22860"/>
                <a:gd name="connsiteX4" fmla="*/ 46673 w 58102"/>
                <a:gd name="connsiteY4" fmla="*/ 0 h 22860"/>
                <a:gd name="connsiteX5" fmla="*/ 58103 w 58102"/>
                <a:gd name="connsiteY5" fmla="*/ 11430 h 22860"/>
                <a:gd name="connsiteX6" fmla="*/ 46673 w 58102"/>
                <a:gd name="connsiteY6" fmla="*/ 2286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" h="22860">
                  <a:moveTo>
                    <a:pt x="46673" y="22860"/>
                  </a:moveTo>
                  <a:lnTo>
                    <a:pt x="11430" y="22860"/>
                  </a:ln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lnTo>
                    <a:pt x="46673" y="0"/>
                  </a:lnTo>
                  <a:cubicBezTo>
                    <a:pt x="53340" y="0"/>
                    <a:pt x="58103" y="5715"/>
                    <a:pt x="58103" y="11430"/>
                  </a:cubicBezTo>
                  <a:cubicBezTo>
                    <a:pt x="58103" y="18098"/>
                    <a:pt x="53340" y="22860"/>
                    <a:pt x="46673" y="22860"/>
                  </a:cubicBezTo>
                  <a:close/>
                </a:path>
              </a:pathLst>
            </a:custGeom>
            <a:solidFill>
              <a:srgbClr val="2856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3A58FE2-8A9E-C53B-045B-94A53D6A2237}"/>
                </a:ext>
              </a:extLst>
            </p:cNvPr>
            <p:cNvSpPr/>
            <p:nvPr/>
          </p:nvSpPr>
          <p:spPr>
            <a:xfrm>
              <a:off x="10417497" y="1202457"/>
              <a:ext cx="116204" cy="89534"/>
            </a:xfrm>
            <a:custGeom>
              <a:avLst/>
              <a:gdLst>
                <a:gd name="connsiteX0" fmla="*/ 113348 w 116204"/>
                <a:gd name="connsiteY0" fmla="*/ 89535 h 89534"/>
                <a:gd name="connsiteX1" fmla="*/ 116205 w 116204"/>
                <a:gd name="connsiteY1" fmla="*/ 81915 h 89534"/>
                <a:gd name="connsiteX2" fmla="*/ 116205 w 116204"/>
                <a:gd name="connsiteY2" fmla="*/ 11430 h 89534"/>
                <a:gd name="connsiteX3" fmla="*/ 104775 w 116204"/>
                <a:gd name="connsiteY3" fmla="*/ 0 h 89534"/>
                <a:gd name="connsiteX4" fmla="*/ 11430 w 116204"/>
                <a:gd name="connsiteY4" fmla="*/ 0 h 89534"/>
                <a:gd name="connsiteX5" fmla="*/ 0 w 116204"/>
                <a:gd name="connsiteY5" fmla="*/ 11430 h 89534"/>
                <a:gd name="connsiteX6" fmla="*/ 0 w 116204"/>
                <a:gd name="connsiteY6" fmla="*/ 17145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204" h="89534">
                  <a:moveTo>
                    <a:pt x="113348" y="89535"/>
                  </a:moveTo>
                  <a:cubicBezTo>
                    <a:pt x="115253" y="87630"/>
                    <a:pt x="116205" y="84773"/>
                    <a:pt x="116205" y="81915"/>
                  </a:cubicBezTo>
                  <a:lnTo>
                    <a:pt x="116205" y="11430"/>
                  </a:lnTo>
                  <a:cubicBezTo>
                    <a:pt x="116205" y="4763"/>
                    <a:pt x="110490" y="0"/>
                    <a:pt x="104775" y="0"/>
                  </a:cubicBezTo>
                  <a:lnTo>
                    <a:pt x="11430" y="0"/>
                  </a:lnTo>
                  <a:cubicBezTo>
                    <a:pt x="4763" y="0"/>
                    <a:pt x="0" y="5715"/>
                    <a:pt x="0" y="11430"/>
                  </a:cubicBezTo>
                  <a:lnTo>
                    <a:pt x="0" y="17145"/>
                  </a:lnTo>
                </a:path>
              </a:pathLst>
            </a:custGeom>
            <a:solidFill>
              <a:srgbClr val="3B97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8F809C7-7084-011A-6E0D-F59DD1F9C1F0}"/>
                </a:ext>
              </a:extLst>
            </p:cNvPr>
            <p:cNvSpPr/>
            <p:nvPr/>
          </p:nvSpPr>
          <p:spPr>
            <a:xfrm>
              <a:off x="10252714" y="1343427"/>
              <a:ext cx="116309" cy="93344"/>
            </a:xfrm>
            <a:custGeom>
              <a:avLst/>
              <a:gdLst>
                <a:gd name="connsiteX0" fmla="*/ 104775 w 116309"/>
                <a:gd name="connsiteY0" fmla="*/ 93345 h 93344"/>
                <a:gd name="connsiteX1" fmla="*/ 11430 w 116309"/>
                <a:gd name="connsiteY1" fmla="*/ 93345 h 93344"/>
                <a:gd name="connsiteX2" fmla="*/ 0 w 116309"/>
                <a:gd name="connsiteY2" fmla="*/ 81915 h 93344"/>
                <a:gd name="connsiteX3" fmla="*/ 0 w 116309"/>
                <a:gd name="connsiteY3" fmla="*/ 11430 h 93344"/>
                <a:gd name="connsiteX4" fmla="*/ 11430 w 116309"/>
                <a:gd name="connsiteY4" fmla="*/ 0 h 93344"/>
                <a:gd name="connsiteX5" fmla="*/ 104775 w 116309"/>
                <a:gd name="connsiteY5" fmla="*/ 0 h 93344"/>
                <a:gd name="connsiteX6" fmla="*/ 116205 w 116309"/>
                <a:gd name="connsiteY6" fmla="*/ 11430 h 93344"/>
                <a:gd name="connsiteX7" fmla="*/ 116205 w 116309"/>
                <a:gd name="connsiteY7" fmla="*/ 81915 h 93344"/>
                <a:gd name="connsiteX8" fmla="*/ 104775 w 116309"/>
                <a:gd name="connsiteY8" fmla="*/ 93345 h 9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09" h="93344">
                  <a:moveTo>
                    <a:pt x="104775" y="93345"/>
                  </a:moveTo>
                  <a:lnTo>
                    <a:pt x="11430" y="93345"/>
                  </a:lnTo>
                  <a:cubicBezTo>
                    <a:pt x="4763" y="93345"/>
                    <a:pt x="0" y="87630"/>
                    <a:pt x="0" y="81915"/>
                  </a:cubicBezTo>
                  <a:lnTo>
                    <a:pt x="0" y="11430"/>
                  </a:lnTo>
                  <a:cubicBezTo>
                    <a:pt x="0" y="4763"/>
                    <a:pt x="5715" y="0"/>
                    <a:pt x="11430" y="0"/>
                  </a:cubicBezTo>
                  <a:lnTo>
                    <a:pt x="104775" y="0"/>
                  </a:lnTo>
                  <a:cubicBezTo>
                    <a:pt x="111443" y="0"/>
                    <a:pt x="116205" y="5715"/>
                    <a:pt x="116205" y="11430"/>
                  </a:cubicBezTo>
                  <a:lnTo>
                    <a:pt x="116205" y="81915"/>
                  </a:lnTo>
                  <a:cubicBezTo>
                    <a:pt x="117158" y="87630"/>
                    <a:pt x="111443" y="93345"/>
                    <a:pt x="104775" y="93345"/>
                  </a:cubicBezTo>
                  <a:close/>
                </a:path>
              </a:pathLst>
            </a:custGeom>
            <a:solidFill>
              <a:srgbClr val="3B97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9403245-ABD9-5204-7101-CC9B57209879}"/>
                </a:ext>
              </a:extLst>
            </p:cNvPr>
            <p:cNvSpPr/>
            <p:nvPr/>
          </p:nvSpPr>
          <p:spPr>
            <a:xfrm>
              <a:off x="10401304" y="1287229"/>
              <a:ext cx="247650" cy="247649"/>
            </a:xfrm>
            <a:custGeom>
              <a:avLst/>
              <a:gdLst>
                <a:gd name="connsiteX0" fmla="*/ 247650 w 247650"/>
                <a:gd name="connsiteY0" fmla="*/ 206692 h 247649"/>
                <a:gd name="connsiteX1" fmla="*/ 206692 w 247650"/>
                <a:gd name="connsiteY1" fmla="*/ 247650 h 247649"/>
                <a:gd name="connsiteX2" fmla="*/ 0 w 247650"/>
                <a:gd name="connsiteY2" fmla="*/ 40958 h 247649"/>
                <a:gd name="connsiteX3" fmla="*/ 40958 w 247650"/>
                <a:gd name="connsiteY3" fmla="*/ 0 h 247649"/>
                <a:gd name="connsiteX4" fmla="*/ 99060 w 247650"/>
                <a:gd name="connsiteY4" fmla="*/ 57150 h 247649"/>
                <a:gd name="connsiteX5" fmla="*/ 132398 w 247650"/>
                <a:gd name="connsiteY5" fmla="*/ 90487 h 24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247649">
                  <a:moveTo>
                    <a:pt x="247650" y="206692"/>
                  </a:moveTo>
                  <a:lnTo>
                    <a:pt x="206692" y="247650"/>
                  </a:lnTo>
                  <a:lnTo>
                    <a:pt x="0" y="40958"/>
                  </a:lnTo>
                  <a:lnTo>
                    <a:pt x="40958" y="0"/>
                  </a:lnTo>
                  <a:lnTo>
                    <a:pt x="99060" y="57150"/>
                  </a:lnTo>
                  <a:lnTo>
                    <a:pt x="132398" y="90487"/>
                  </a:lnTo>
                  <a:close/>
                </a:path>
              </a:pathLst>
            </a:custGeom>
            <a:solidFill>
              <a:srgbClr val="F0C4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C77D8E2-38B8-47A2-98EB-A8700A0B78C5}"/>
                </a:ext>
              </a:extLst>
            </p:cNvPr>
            <p:cNvSpPr/>
            <p:nvPr/>
          </p:nvSpPr>
          <p:spPr>
            <a:xfrm>
              <a:off x="10442262" y="1245319"/>
              <a:ext cx="248602" cy="248602"/>
            </a:xfrm>
            <a:custGeom>
              <a:avLst/>
              <a:gdLst>
                <a:gd name="connsiteX0" fmla="*/ 248602 w 248602"/>
                <a:gd name="connsiteY0" fmla="*/ 206693 h 248602"/>
                <a:gd name="connsiteX1" fmla="*/ 206693 w 248602"/>
                <a:gd name="connsiteY1" fmla="*/ 248602 h 248602"/>
                <a:gd name="connsiteX2" fmla="*/ 91440 w 248602"/>
                <a:gd name="connsiteY2" fmla="*/ 132397 h 248602"/>
                <a:gd name="connsiteX3" fmla="*/ 58102 w 248602"/>
                <a:gd name="connsiteY3" fmla="*/ 99060 h 248602"/>
                <a:gd name="connsiteX4" fmla="*/ 0 w 248602"/>
                <a:gd name="connsiteY4" fmla="*/ 41910 h 248602"/>
                <a:gd name="connsiteX5" fmla="*/ 41910 w 248602"/>
                <a:gd name="connsiteY5" fmla="*/ 0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602" h="248602">
                  <a:moveTo>
                    <a:pt x="248602" y="206693"/>
                  </a:moveTo>
                  <a:lnTo>
                    <a:pt x="206693" y="248602"/>
                  </a:lnTo>
                  <a:lnTo>
                    <a:pt x="91440" y="132397"/>
                  </a:lnTo>
                  <a:lnTo>
                    <a:pt x="58102" y="99060"/>
                  </a:lnTo>
                  <a:lnTo>
                    <a:pt x="0" y="4191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F3D5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B545BD-3A1E-0055-A899-428809688780}"/>
                </a:ext>
              </a:extLst>
            </p:cNvPr>
            <p:cNvSpPr/>
            <p:nvPr/>
          </p:nvSpPr>
          <p:spPr>
            <a:xfrm>
              <a:off x="10382254" y="1227221"/>
              <a:ext cx="101917" cy="100965"/>
            </a:xfrm>
            <a:custGeom>
              <a:avLst/>
              <a:gdLst>
                <a:gd name="connsiteX0" fmla="*/ 101918 w 101917"/>
                <a:gd name="connsiteY0" fmla="*/ 18098 h 100965"/>
                <a:gd name="connsiteX1" fmla="*/ 60008 w 101917"/>
                <a:gd name="connsiteY1" fmla="*/ 60008 h 100965"/>
                <a:gd name="connsiteX2" fmla="*/ 19050 w 101917"/>
                <a:gd name="connsiteY2" fmla="*/ 100965 h 100965"/>
                <a:gd name="connsiteX3" fmla="*/ 0 w 101917"/>
                <a:gd name="connsiteY3" fmla="*/ 52388 h 100965"/>
                <a:gd name="connsiteX4" fmla="*/ 53340 w 101917"/>
                <a:gd name="connsiteY4" fmla="*/ 0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17" h="100965">
                  <a:moveTo>
                    <a:pt x="101918" y="18098"/>
                  </a:moveTo>
                  <a:lnTo>
                    <a:pt x="60008" y="60008"/>
                  </a:lnTo>
                  <a:lnTo>
                    <a:pt x="19050" y="100965"/>
                  </a:lnTo>
                  <a:lnTo>
                    <a:pt x="0" y="52388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F9EA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A823D54-F5D6-2A03-EF6F-C92A617093CC}"/>
                </a:ext>
              </a:extLst>
            </p:cNvPr>
            <p:cNvSpPr/>
            <p:nvPr/>
          </p:nvSpPr>
          <p:spPr>
            <a:xfrm>
              <a:off x="10359486" y="1203501"/>
              <a:ext cx="76107" cy="76107"/>
            </a:xfrm>
            <a:custGeom>
              <a:avLst/>
              <a:gdLst>
                <a:gd name="connsiteX0" fmla="*/ 76108 w 76107"/>
                <a:gd name="connsiteY0" fmla="*/ 23720 h 76107"/>
                <a:gd name="connsiteX1" fmla="*/ 23720 w 76107"/>
                <a:gd name="connsiteY1" fmla="*/ 76108 h 76107"/>
                <a:gd name="connsiteX2" fmla="*/ 860 w 76107"/>
                <a:gd name="connsiteY2" fmla="*/ 16100 h 76107"/>
                <a:gd name="connsiteX3" fmla="*/ 16100 w 76107"/>
                <a:gd name="connsiteY3" fmla="*/ 860 h 76107"/>
                <a:gd name="connsiteX4" fmla="*/ 76108 w 76107"/>
                <a:gd name="connsiteY4" fmla="*/ 23720 h 7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07" h="76107">
                  <a:moveTo>
                    <a:pt x="76108" y="23720"/>
                  </a:moveTo>
                  <a:lnTo>
                    <a:pt x="23720" y="76108"/>
                  </a:lnTo>
                  <a:lnTo>
                    <a:pt x="860" y="16100"/>
                  </a:lnTo>
                  <a:cubicBezTo>
                    <a:pt x="-2950" y="6575"/>
                    <a:pt x="6575" y="-2950"/>
                    <a:pt x="16100" y="860"/>
                  </a:cubicBezTo>
                  <a:lnTo>
                    <a:pt x="76108" y="23720"/>
                  </a:lnTo>
                  <a:close/>
                </a:path>
              </a:pathLst>
            </a:custGeom>
            <a:solidFill>
              <a:srgbClr val="4482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B919F4A-1A70-ED2C-3101-3CE6225F6BD2}"/>
                </a:ext>
              </a:extLst>
            </p:cNvPr>
            <p:cNvSpPr/>
            <p:nvPr/>
          </p:nvSpPr>
          <p:spPr>
            <a:xfrm>
              <a:off x="10607996" y="1452012"/>
              <a:ext cx="124777" cy="124777"/>
            </a:xfrm>
            <a:custGeom>
              <a:avLst/>
              <a:gdLst>
                <a:gd name="connsiteX0" fmla="*/ 0 w 124777"/>
                <a:gd name="connsiteY0" fmla="*/ 82867 h 124777"/>
                <a:gd name="connsiteX1" fmla="*/ 82868 w 124777"/>
                <a:gd name="connsiteY1" fmla="*/ 0 h 124777"/>
                <a:gd name="connsiteX2" fmla="*/ 107633 w 124777"/>
                <a:gd name="connsiteY2" fmla="*/ 24765 h 124777"/>
                <a:gd name="connsiteX3" fmla="*/ 107633 w 124777"/>
                <a:gd name="connsiteY3" fmla="*/ 107632 h 124777"/>
                <a:gd name="connsiteX4" fmla="*/ 107633 w 124777"/>
                <a:gd name="connsiteY4" fmla="*/ 107632 h 124777"/>
                <a:gd name="connsiteX5" fmla="*/ 24765 w 124777"/>
                <a:gd name="connsiteY5" fmla="*/ 107632 h 124777"/>
                <a:gd name="connsiteX6" fmla="*/ 0 w 124777"/>
                <a:gd name="connsiteY6" fmla="*/ 82867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77" h="124777">
                  <a:moveTo>
                    <a:pt x="0" y="82867"/>
                  </a:moveTo>
                  <a:lnTo>
                    <a:pt x="82868" y="0"/>
                  </a:lnTo>
                  <a:lnTo>
                    <a:pt x="107633" y="24765"/>
                  </a:lnTo>
                  <a:cubicBezTo>
                    <a:pt x="130493" y="47625"/>
                    <a:pt x="130493" y="84772"/>
                    <a:pt x="107633" y="107632"/>
                  </a:cubicBezTo>
                  <a:lnTo>
                    <a:pt x="107633" y="107632"/>
                  </a:lnTo>
                  <a:cubicBezTo>
                    <a:pt x="84773" y="130492"/>
                    <a:pt x="47625" y="130492"/>
                    <a:pt x="24765" y="107632"/>
                  </a:cubicBezTo>
                  <a:lnTo>
                    <a:pt x="0" y="82867"/>
                  </a:lnTo>
                  <a:close/>
                </a:path>
              </a:pathLst>
            </a:custGeom>
            <a:solidFill>
              <a:srgbClr val="FF53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6EDE2C6-727B-21AF-DE20-5D18AD3F7F69}"/>
                </a:ext>
              </a:extLst>
            </p:cNvPr>
            <p:cNvSpPr/>
            <p:nvPr/>
          </p:nvSpPr>
          <p:spPr>
            <a:xfrm>
              <a:off x="10442262" y="1286277"/>
              <a:ext cx="9525" cy="952"/>
            </a:xfrm>
            <a:custGeom>
              <a:avLst/>
              <a:gdLst>
                <a:gd name="connsiteX0" fmla="*/ 0 w 9525"/>
                <a:gd name="connsiteY0" fmla="*/ 953 h 952"/>
                <a:gd name="connsiteX1" fmla="*/ 0 w 9525"/>
                <a:gd name="connsiteY1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">
                  <a:moveTo>
                    <a:pt x="0" y="953"/>
                  </a:moveTo>
                  <a:lnTo>
                    <a:pt x="0" y="0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CCB86-85C0-347D-9AB2-14AA171F793D}"/>
              </a:ext>
            </a:extLst>
          </p:cNvPr>
          <p:cNvSpPr/>
          <p:nvPr/>
        </p:nvSpPr>
        <p:spPr>
          <a:xfrm>
            <a:off x="6469303" y="631972"/>
            <a:ext cx="2535496" cy="2558195"/>
          </a:xfrm>
          <a:prstGeom prst="rect">
            <a:avLst/>
          </a:prstGeom>
          <a:solidFill>
            <a:srgbClr val="1C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180000" rtlCol="0" anchor="ctr"/>
          <a:lstStyle/>
          <a:p>
            <a:r>
              <a:rPr lang="en-AU" sz="7200" spc="-300" dirty="0">
                <a:solidFill>
                  <a:schemeClr val="bg1"/>
                </a:solidFill>
                <a:latin typeface="Raleway Thin" panose="020B0203030101060003" pitchFamily="34" charset="0"/>
                <a:sym typeface="Wingdings" panose="05000000000000000000" pitchFamily="2" charset="2"/>
              </a:rPr>
              <a:t>11</a:t>
            </a:r>
          </a:p>
          <a:p>
            <a:pPr lvl="0"/>
            <a:r>
              <a:rPr lang="en-AU" sz="1600" dirty="0">
                <a:solidFill>
                  <a:schemeClr val="bg1"/>
                </a:solidFill>
                <a:latin typeface="Raleway" panose="020B0503030101060003" pitchFamily="34" charset="0"/>
              </a:rPr>
              <a:t>stakeholder workshops</a:t>
            </a:r>
          </a:p>
        </p:txBody>
      </p:sp>
      <p:grpSp>
        <p:nvGrpSpPr>
          <p:cNvPr id="45" name="Graphic 118">
            <a:extLst>
              <a:ext uri="{FF2B5EF4-FFF2-40B4-BE49-F238E27FC236}">
                <a16:creationId xmlns:a16="http://schemas.microsoft.com/office/drawing/2014/main" id="{BD5C7960-3B33-3635-15F0-D4E8EBD76580}"/>
              </a:ext>
            </a:extLst>
          </p:cNvPr>
          <p:cNvGrpSpPr/>
          <p:nvPr/>
        </p:nvGrpSpPr>
        <p:grpSpPr>
          <a:xfrm>
            <a:off x="6636857" y="796207"/>
            <a:ext cx="552450" cy="457200"/>
            <a:chOff x="-5578035" y="596908"/>
            <a:chExt cx="552450" cy="457200"/>
          </a:xfrm>
          <a:solidFill>
            <a:schemeClr val="accent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A1ADFBD-2C2E-25FE-8ED9-12615503AA92}"/>
                </a:ext>
              </a:extLst>
            </p:cNvPr>
            <p:cNvSpPr/>
            <p:nvPr/>
          </p:nvSpPr>
          <p:spPr>
            <a:xfrm>
              <a:off x="-5578035" y="977908"/>
              <a:ext cx="552450" cy="76200"/>
            </a:xfrm>
            <a:custGeom>
              <a:avLst/>
              <a:gdLst>
                <a:gd name="connsiteX0" fmla="*/ 523875 w 552450"/>
                <a:gd name="connsiteY0" fmla="*/ 76200 h 76200"/>
                <a:gd name="connsiteX1" fmla="*/ 28575 w 552450"/>
                <a:gd name="connsiteY1" fmla="*/ 76200 h 76200"/>
                <a:gd name="connsiteX2" fmla="*/ 0 w 552450"/>
                <a:gd name="connsiteY2" fmla="*/ 47625 h 76200"/>
                <a:gd name="connsiteX3" fmla="*/ 0 w 552450"/>
                <a:gd name="connsiteY3" fmla="*/ 0 h 76200"/>
                <a:gd name="connsiteX4" fmla="*/ 552450 w 552450"/>
                <a:gd name="connsiteY4" fmla="*/ 0 h 76200"/>
                <a:gd name="connsiteX5" fmla="*/ 552450 w 552450"/>
                <a:gd name="connsiteY5" fmla="*/ 47625 h 76200"/>
                <a:gd name="connsiteX6" fmla="*/ 523875 w 552450"/>
                <a:gd name="connsiteY6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450" h="76200">
                  <a:moveTo>
                    <a:pt x="523875" y="76200"/>
                  </a:moveTo>
                  <a:lnTo>
                    <a:pt x="28575" y="76200"/>
                  </a:lnTo>
                  <a:cubicBezTo>
                    <a:pt x="12383" y="76200"/>
                    <a:pt x="0" y="63818"/>
                    <a:pt x="0" y="47625"/>
                  </a:cubicBezTo>
                  <a:lnTo>
                    <a:pt x="0" y="0"/>
                  </a:lnTo>
                  <a:lnTo>
                    <a:pt x="552450" y="0"/>
                  </a:lnTo>
                  <a:lnTo>
                    <a:pt x="552450" y="47625"/>
                  </a:lnTo>
                  <a:cubicBezTo>
                    <a:pt x="552450" y="63818"/>
                    <a:pt x="540068" y="76200"/>
                    <a:pt x="523875" y="76200"/>
                  </a:cubicBezTo>
                </a:path>
              </a:pathLst>
            </a:custGeom>
            <a:solidFill>
              <a:srgbClr val="BDC3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8063FAD-6D91-C5B1-45A6-BB740344823F}"/>
                </a:ext>
              </a:extLst>
            </p:cNvPr>
            <p:cNvSpPr/>
            <p:nvPr/>
          </p:nvSpPr>
          <p:spPr>
            <a:xfrm>
              <a:off x="-5558985" y="596908"/>
              <a:ext cx="514350" cy="381000"/>
            </a:xfrm>
            <a:custGeom>
              <a:avLst/>
              <a:gdLst>
                <a:gd name="connsiteX0" fmla="*/ 514350 w 514350"/>
                <a:gd name="connsiteY0" fmla="*/ 381000 h 381000"/>
                <a:gd name="connsiteX1" fmla="*/ 0 w 514350"/>
                <a:gd name="connsiteY1" fmla="*/ 381000 h 381000"/>
                <a:gd name="connsiteX2" fmla="*/ 0 w 514350"/>
                <a:gd name="connsiteY2" fmla="*/ 28575 h 381000"/>
                <a:gd name="connsiteX3" fmla="*/ 28575 w 514350"/>
                <a:gd name="connsiteY3" fmla="*/ 0 h 381000"/>
                <a:gd name="connsiteX4" fmla="*/ 485775 w 514350"/>
                <a:gd name="connsiteY4" fmla="*/ 0 h 381000"/>
                <a:gd name="connsiteX5" fmla="*/ 514350 w 514350"/>
                <a:gd name="connsiteY5" fmla="*/ 28575 h 381000"/>
                <a:gd name="connsiteX6" fmla="*/ 514350 w 514350"/>
                <a:gd name="connsiteY6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50" h="381000">
                  <a:moveTo>
                    <a:pt x="514350" y="381000"/>
                  </a:moveTo>
                  <a:lnTo>
                    <a:pt x="0" y="381000"/>
                  </a:lnTo>
                  <a:lnTo>
                    <a:pt x="0" y="28575"/>
                  </a:lnTo>
                  <a:cubicBezTo>
                    <a:pt x="0" y="12383"/>
                    <a:pt x="12383" y="0"/>
                    <a:pt x="28575" y="0"/>
                  </a:cubicBezTo>
                  <a:lnTo>
                    <a:pt x="485775" y="0"/>
                  </a:lnTo>
                  <a:cubicBezTo>
                    <a:pt x="501968" y="0"/>
                    <a:pt x="514350" y="12383"/>
                    <a:pt x="514350" y="28575"/>
                  </a:cubicBezTo>
                  <a:lnTo>
                    <a:pt x="514350" y="381000"/>
                  </a:lnTo>
                  <a:close/>
                </a:path>
              </a:pathLst>
            </a:custGeom>
            <a:solidFill>
              <a:srgbClr val="ECF1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4D60B38-76B4-61FC-66A3-B775DD050DB2}"/>
                </a:ext>
              </a:extLst>
            </p:cNvPr>
            <p:cNvSpPr/>
            <p:nvPr/>
          </p:nvSpPr>
          <p:spPr>
            <a:xfrm>
              <a:off x="-5530410" y="1006483"/>
              <a:ext cx="114300" cy="19050"/>
            </a:xfrm>
            <a:custGeom>
              <a:avLst/>
              <a:gdLst>
                <a:gd name="connsiteX0" fmla="*/ 104775 w 114300"/>
                <a:gd name="connsiteY0" fmla="*/ 19050 h 19050"/>
                <a:gd name="connsiteX1" fmla="*/ 9525 w 114300"/>
                <a:gd name="connsiteY1" fmla="*/ 19050 h 19050"/>
                <a:gd name="connsiteX2" fmla="*/ 0 w 114300"/>
                <a:gd name="connsiteY2" fmla="*/ 9525 h 19050"/>
                <a:gd name="connsiteX3" fmla="*/ 9525 w 114300"/>
                <a:gd name="connsiteY3" fmla="*/ 0 h 19050"/>
                <a:gd name="connsiteX4" fmla="*/ 104775 w 114300"/>
                <a:gd name="connsiteY4" fmla="*/ 0 h 19050"/>
                <a:gd name="connsiteX5" fmla="*/ 114300 w 114300"/>
                <a:gd name="connsiteY5" fmla="*/ 9525 h 19050"/>
                <a:gd name="connsiteX6" fmla="*/ 104775 w 114300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9050">
                  <a:moveTo>
                    <a:pt x="104775" y="19050"/>
                  </a:moveTo>
                  <a:lnTo>
                    <a:pt x="9525" y="19050"/>
                  </a:lnTo>
                  <a:cubicBezTo>
                    <a:pt x="3810" y="19050"/>
                    <a:pt x="0" y="15240"/>
                    <a:pt x="0" y="9525"/>
                  </a:cubicBezTo>
                  <a:cubicBezTo>
                    <a:pt x="0" y="3810"/>
                    <a:pt x="3810" y="0"/>
                    <a:pt x="9525" y="0"/>
                  </a:cubicBezTo>
                  <a:lnTo>
                    <a:pt x="104775" y="0"/>
                  </a:lnTo>
                  <a:cubicBezTo>
                    <a:pt x="110490" y="0"/>
                    <a:pt x="114300" y="3810"/>
                    <a:pt x="114300" y="9525"/>
                  </a:cubicBezTo>
                  <a:cubicBezTo>
                    <a:pt x="114300" y="15240"/>
                    <a:pt x="110490" y="19050"/>
                    <a:pt x="104775" y="19050"/>
                  </a:cubicBezTo>
                </a:path>
              </a:pathLst>
            </a:custGeom>
            <a:solidFill>
              <a:srgbClr val="ECF1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77D2E1B-5BAA-CD1B-09B0-A79DD3F65BE0}"/>
                </a:ext>
              </a:extLst>
            </p:cNvPr>
            <p:cNvSpPr/>
            <p:nvPr/>
          </p:nvSpPr>
          <p:spPr>
            <a:xfrm>
              <a:off x="-5187510" y="1006483"/>
              <a:ext cx="114300" cy="19050"/>
            </a:xfrm>
            <a:custGeom>
              <a:avLst/>
              <a:gdLst>
                <a:gd name="connsiteX0" fmla="*/ 104775 w 114300"/>
                <a:gd name="connsiteY0" fmla="*/ 19050 h 19050"/>
                <a:gd name="connsiteX1" fmla="*/ 9525 w 114300"/>
                <a:gd name="connsiteY1" fmla="*/ 19050 h 19050"/>
                <a:gd name="connsiteX2" fmla="*/ 0 w 114300"/>
                <a:gd name="connsiteY2" fmla="*/ 9525 h 19050"/>
                <a:gd name="connsiteX3" fmla="*/ 9525 w 114300"/>
                <a:gd name="connsiteY3" fmla="*/ 0 h 19050"/>
                <a:gd name="connsiteX4" fmla="*/ 104775 w 114300"/>
                <a:gd name="connsiteY4" fmla="*/ 0 h 19050"/>
                <a:gd name="connsiteX5" fmla="*/ 114300 w 114300"/>
                <a:gd name="connsiteY5" fmla="*/ 9525 h 19050"/>
                <a:gd name="connsiteX6" fmla="*/ 104775 w 114300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9050">
                  <a:moveTo>
                    <a:pt x="104775" y="19050"/>
                  </a:moveTo>
                  <a:lnTo>
                    <a:pt x="9525" y="19050"/>
                  </a:lnTo>
                  <a:cubicBezTo>
                    <a:pt x="3810" y="19050"/>
                    <a:pt x="0" y="15240"/>
                    <a:pt x="0" y="9525"/>
                  </a:cubicBezTo>
                  <a:cubicBezTo>
                    <a:pt x="0" y="3810"/>
                    <a:pt x="3810" y="0"/>
                    <a:pt x="9525" y="0"/>
                  </a:cubicBezTo>
                  <a:lnTo>
                    <a:pt x="104775" y="0"/>
                  </a:lnTo>
                  <a:cubicBezTo>
                    <a:pt x="110490" y="0"/>
                    <a:pt x="114300" y="3810"/>
                    <a:pt x="114300" y="9525"/>
                  </a:cubicBezTo>
                  <a:cubicBezTo>
                    <a:pt x="114300" y="15240"/>
                    <a:pt x="110490" y="19050"/>
                    <a:pt x="104775" y="19050"/>
                  </a:cubicBezTo>
                </a:path>
              </a:pathLst>
            </a:custGeom>
            <a:solidFill>
              <a:srgbClr val="ECF1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B4D01A7-A6F2-2EB9-F913-96A67C6A70D7}"/>
                </a:ext>
              </a:extLst>
            </p:cNvPr>
            <p:cNvSpPr/>
            <p:nvPr/>
          </p:nvSpPr>
          <p:spPr>
            <a:xfrm>
              <a:off x="-5320860" y="1006483"/>
              <a:ext cx="38100" cy="19050"/>
            </a:xfrm>
            <a:custGeom>
              <a:avLst/>
              <a:gdLst>
                <a:gd name="connsiteX0" fmla="*/ 28575 w 38100"/>
                <a:gd name="connsiteY0" fmla="*/ 19050 h 19050"/>
                <a:gd name="connsiteX1" fmla="*/ 9525 w 38100"/>
                <a:gd name="connsiteY1" fmla="*/ 19050 h 19050"/>
                <a:gd name="connsiteX2" fmla="*/ 0 w 38100"/>
                <a:gd name="connsiteY2" fmla="*/ 9525 h 19050"/>
                <a:gd name="connsiteX3" fmla="*/ 9525 w 38100"/>
                <a:gd name="connsiteY3" fmla="*/ 0 h 19050"/>
                <a:gd name="connsiteX4" fmla="*/ 28575 w 38100"/>
                <a:gd name="connsiteY4" fmla="*/ 0 h 19050"/>
                <a:gd name="connsiteX5" fmla="*/ 38100 w 38100"/>
                <a:gd name="connsiteY5" fmla="*/ 9525 h 19050"/>
                <a:gd name="connsiteX6" fmla="*/ 28575 w 38100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19050">
                  <a:moveTo>
                    <a:pt x="28575" y="19050"/>
                  </a:moveTo>
                  <a:lnTo>
                    <a:pt x="9525" y="19050"/>
                  </a:lnTo>
                  <a:cubicBezTo>
                    <a:pt x="3810" y="19050"/>
                    <a:pt x="0" y="15240"/>
                    <a:pt x="0" y="9525"/>
                  </a:cubicBezTo>
                  <a:cubicBezTo>
                    <a:pt x="0" y="3810"/>
                    <a:pt x="3810" y="0"/>
                    <a:pt x="9525" y="0"/>
                  </a:cubicBezTo>
                  <a:lnTo>
                    <a:pt x="28575" y="0"/>
                  </a:lnTo>
                  <a:cubicBezTo>
                    <a:pt x="34290" y="0"/>
                    <a:pt x="38100" y="3810"/>
                    <a:pt x="38100" y="9525"/>
                  </a:cubicBezTo>
                  <a:cubicBezTo>
                    <a:pt x="38100" y="15240"/>
                    <a:pt x="34290" y="19050"/>
                    <a:pt x="28575" y="19050"/>
                  </a:cubicBezTo>
                </a:path>
              </a:pathLst>
            </a:custGeom>
            <a:solidFill>
              <a:srgbClr val="ECF1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51" name="Graphic 118">
              <a:extLst>
                <a:ext uri="{FF2B5EF4-FFF2-40B4-BE49-F238E27FC236}">
                  <a16:creationId xmlns:a16="http://schemas.microsoft.com/office/drawing/2014/main" id="{196FD8F2-4D7F-D089-27FB-35925B15C9E7}"/>
                </a:ext>
              </a:extLst>
            </p:cNvPr>
            <p:cNvGrpSpPr/>
            <p:nvPr/>
          </p:nvGrpSpPr>
          <p:grpSpPr>
            <a:xfrm>
              <a:off x="-5520885" y="635008"/>
              <a:ext cx="232409" cy="161925"/>
              <a:chOff x="-5520885" y="635008"/>
              <a:chExt cx="232409" cy="161925"/>
            </a:xfrm>
            <a:solidFill>
              <a:schemeClr val="accent1"/>
            </a:solidFill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9785449-E9AB-F705-7910-0532E24660BB}"/>
                  </a:ext>
                </a:extLst>
              </p:cNvPr>
              <p:cNvSpPr/>
              <p:nvPr/>
            </p:nvSpPr>
            <p:spPr>
              <a:xfrm>
                <a:off x="-5520885" y="635008"/>
                <a:ext cx="232409" cy="161925"/>
              </a:xfrm>
              <a:custGeom>
                <a:avLst/>
                <a:gdLst>
                  <a:gd name="connsiteX0" fmla="*/ 0 w 232409"/>
                  <a:gd name="connsiteY0" fmla="*/ 161925 h 161925"/>
                  <a:gd name="connsiteX1" fmla="*/ 232410 w 232409"/>
                  <a:gd name="connsiteY1" fmla="*/ 161925 h 161925"/>
                  <a:gd name="connsiteX2" fmla="*/ 232410 w 232409"/>
                  <a:gd name="connsiteY2" fmla="*/ 0 h 161925"/>
                  <a:gd name="connsiteX3" fmla="*/ 0 w 232409"/>
                  <a:gd name="connsiteY3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409" h="161925">
                    <a:moveTo>
                      <a:pt x="0" y="161925"/>
                    </a:moveTo>
                    <a:lnTo>
                      <a:pt x="232410" y="161925"/>
                    </a:lnTo>
                    <a:lnTo>
                      <a:pt x="2324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57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2B6A12D-D69D-196D-74E3-C86109117583}"/>
                  </a:ext>
                </a:extLst>
              </p:cNvPr>
              <p:cNvSpPr/>
              <p:nvPr/>
            </p:nvSpPr>
            <p:spPr>
              <a:xfrm>
                <a:off x="-5485642" y="751213"/>
                <a:ext cx="10477" cy="45719"/>
              </a:xfrm>
              <a:custGeom>
                <a:avLst/>
                <a:gdLst>
                  <a:gd name="connsiteX0" fmla="*/ 0 w 10477"/>
                  <a:gd name="connsiteY0" fmla="*/ 45720 h 45719"/>
                  <a:gd name="connsiteX1" fmla="*/ 10478 w 10477"/>
                  <a:gd name="connsiteY1" fmla="*/ 45720 h 45719"/>
                  <a:gd name="connsiteX2" fmla="*/ 10478 w 10477"/>
                  <a:gd name="connsiteY2" fmla="*/ 0 h 45719"/>
                  <a:gd name="connsiteX3" fmla="*/ 0 w 10477"/>
                  <a:gd name="connsiteY3" fmla="*/ 0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45719">
                    <a:moveTo>
                      <a:pt x="0" y="45720"/>
                    </a:moveTo>
                    <a:lnTo>
                      <a:pt x="10478" y="45720"/>
                    </a:lnTo>
                    <a:lnTo>
                      <a:pt x="104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3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0302A719-BA0E-4907-84E4-5F23458D5C78}"/>
                  </a:ext>
                </a:extLst>
              </p:cNvPr>
              <p:cNvSpPr/>
              <p:nvPr/>
            </p:nvSpPr>
            <p:spPr>
              <a:xfrm>
                <a:off x="-5500406" y="732639"/>
                <a:ext cx="37147" cy="38576"/>
              </a:xfrm>
              <a:custGeom>
                <a:avLst/>
                <a:gdLst>
                  <a:gd name="connsiteX0" fmla="*/ 5239 w 37147"/>
                  <a:gd name="connsiteY0" fmla="*/ 38576 h 38576"/>
                  <a:gd name="connsiteX1" fmla="*/ 1429 w 37147"/>
                  <a:gd name="connsiteY1" fmla="*/ 37624 h 38576"/>
                  <a:gd name="connsiteX2" fmla="*/ 1429 w 37147"/>
                  <a:gd name="connsiteY2" fmla="*/ 30004 h 38576"/>
                  <a:gd name="connsiteX3" fmla="*/ 28099 w 37147"/>
                  <a:gd name="connsiteY3" fmla="*/ 1429 h 38576"/>
                  <a:gd name="connsiteX4" fmla="*/ 35719 w 37147"/>
                  <a:gd name="connsiteY4" fmla="*/ 1429 h 38576"/>
                  <a:gd name="connsiteX5" fmla="*/ 35719 w 37147"/>
                  <a:gd name="connsiteY5" fmla="*/ 9049 h 38576"/>
                  <a:gd name="connsiteX6" fmla="*/ 9049 w 37147"/>
                  <a:gd name="connsiteY6" fmla="*/ 37624 h 38576"/>
                  <a:gd name="connsiteX7" fmla="*/ 5239 w 37147"/>
                  <a:gd name="connsiteY7" fmla="*/ 38576 h 3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47" h="38576">
                    <a:moveTo>
                      <a:pt x="5239" y="38576"/>
                    </a:moveTo>
                    <a:cubicBezTo>
                      <a:pt x="4286" y="38576"/>
                      <a:pt x="2381" y="38576"/>
                      <a:pt x="1429" y="37624"/>
                    </a:cubicBezTo>
                    <a:cubicBezTo>
                      <a:pt x="-476" y="35719"/>
                      <a:pt x="-476" y="32861"/>
                      <a:pt x="1429" y="30004"/>
                    </a:cubicBezTo>
                    <a:lnTo>
                      <a:pt x="28099" y="1429"/>
                    </a:lnTo>
                    <a:cubicBezTo>
                      <a:pt x="30004" y="-476"/>
                      <a:pt x="32861" y="-476"/>
                      <a:pt x="35719" y="1429"/>
                    </a:cubicBezTo>
                    <a:cubicBezTo>
                      <a:pt x="37624" y="3334"/>
                      <a:pt x="37624" y="6191"/>
                      <a:pt x="35719" y="9049"/>
                    </a:cubicBezTo>
                    <a:lnTo>
                      <a:pt x="9049" y="37624"/>
                    </a:lnTo>
                    <a:cubicBezTo>
                      <a:pt x="7144" y="38576"/>
                      <a:pt x="6191" y="38576"/>
                      <a:pt x="5239" y="38576"/>
                    </a:cubicBezTo>
                  </a:path>
                </a:pathLst>
              </a:custGeom>
              <a:solidFill>
                <a:srgbClr val="BDC3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36F8CEB-8047-83D2-5AA4-6AC120B2F58E}"/>
                  </a:ext>
                </a:extLst>
              </p:cNvPr>
              <p:cNvSpPr/>
              <p:nvPr/>
            </p:nvSpPr>
            <p:spPr>
              <a:xfrm>
                <a:off x="-5473736" y="719304"/>
                <a:ext cx="22859" cy="23574"/>
              </a:xfrm>
              <a:custGeom>
                <a:avLst/>
                <a:gdLst>
                  <a:gd name="connsiteX0" fmla="*/ 7144 w 22859"/>
                  <a:gd name="connsiteY0" fmla="*/ 21431 h 23574"/>
                  <a:gd name="connsiteX1" fmla="*/ 1429 w 22859"/>
                  <a:gd name="connsiteY1" fmla="*/ 15716 h 23574"/>
                  <a:gd name="connsiteX2" fmla="*/ 1429 w 22859"/>
                  <a:gd name="connsiteY2" fmla="*/ 7144 h 23574"/>
                  <a:gd name="connsiteX3" fmla="*/ 7144 w 22859"/>
                  <a:gd name="connsiteY3" fmla="*/ 1429 h 23574"/>
                  <a:gd name="connsiteX4" fmla="*/ 15716 w 22859"/>
                  <a:gd name="connsiteY4" fmla="*/ 1429 h 23574"/>
                  <a:gd name="connsiteX5" fmla="*/ 21431 w 22859"/>
                  <a:gd name="connsiteY5" fmla="*/ 7144 h 23574"/>
                  <a:gd name="connsiteX6" fmla="*/ 21431 w 22859"/>
                  <a:gd name="connsiteY6" fmla="*/ 15716 h 23574"/>
                  <a:gd name="connsiteX7" fmla="*/ 15716 w 22859"/>
                  <a:gd name="connsiteY7" fmla="*/ 21431 h 23574"/>
                  <a:gd name="connsiteX8" fmla="*/ 7144 w 22859"/>
                  <a:gd name="connsiteY8" fmla="*/ 21431 h 2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59" h="23574">
                    <a:moveTo>
                      <a:pt x="7144" y="21431"/>
                    </a:moveTo>
                    <a:lnTo>
                      <a:pt x="1429" y="15716"/>
                    </a:lnTo>
                    <a:cubicBezTo>
                      <a:pt x="-476" y="13811"/>
                      <a:pt x="-476" y="10001"/>
                      <a:pt x="1429" y="7144"/>
                    </a:cubicBezTo>
                    <a:lnTo>
                      <a:pt x="7144" y="1429"/>
                    </a:lnTo>
                    <a:cubicBezTo>
                      <a:pt x="9049" y="-476"/>
                      <a:pt x="12859" y="-476"/>
                      <a:pt x="15716" y="1429"/>
                    </a:cubicBezTo>
                    <a:lnTo>
                      <a:pt x="21431" y="7144"/>
                    </a:lnTo>
                    <a:cubicBezTo>
                      <a:pt x="23336" y="9049"/>
                      <a:pt x="23336" y="12859"/>
                      <a:pt x="21431" y="15716"/>
                    </a:cubicBezTo>
                    <a:lnTo>
                      <a:pt x="15716" y="21431"/>
                    </a:lnTo>
                    <a:cubicBezTo>
                      <a:pt x="13811" y="24289"/>
                      <a:pt x="10001" y="24289"/>
                      <a:pt x="7144" y="21431"/>
                    </a:cubicBezTo>
                  </a:path>
                </a:pathLst>
              </a:custGeom>
              <a:solidFill>
                <a:srgbClr val="F3877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7518B5D-9EE6-525A-00E0-A9BED415DDFD}"/>
                  </a:ext>
                </a:extLst>
              </p:cNvPr>
              <p:cNvSpPr/>
              <p:nvPr/>
            </p:nvSpPr>
            <p:spPr>
              <a:xfrm>
                <a:off x="-5439922" y="732163"/>
                <a:ext cx="91440" cy="64769"/>
              </a:xfrm>
              <a:custGeom>
                <a:avLst/>
                <a:gdLst>
                  <a:gd name="connsiteX0" fmla="*/ 67628 w 91440"/>
                  <a:gd name="connsiteY0" fmla="*/ 0 h 64769"/>
                  <a:gd name="connsiteX1" fmla="*/ 45720 w 91440"/>
                  <a:gd name="connsiteY1" fmla="*/ 4763 h 64769"/>
                  <a:gd name="connsiteX2" fmla="*/ 23813 w 91440"/>
                  <a:gd name="connsiteY2" fmla="*/ 0 h 64769"/>
                  <a:gd name="connsiteX3" fmla="*/ 0 w 91440"/>
                  <a:gd name="connsiteY3" fmla="*/ 40005 h 64769"/>
                  <a:gd name="connsiteX4" fmla="*/ 0 w 91440"/>
                  <a:gd name="connsiteY4" fmla="*/ 64770 h 64769"/>
                  <a:gd name="connsiteX5" fmla="*/ 91440 w 91440"/>
                  <a:gd name="connsiteY5" fmla="*/ 64770 h 64769"/>
                  <a:gd name="connsiteX6" fmla="*/ 91440 w 91440"/>
                  <a:gd name="connsiteY6" fmla="*/ 39052 h 64769"/>
                  <a:gd name="connsiteX7" fmla="*/ 67628 w 91440"/>
                  <a:gd name="connsiteY7" fmla="*/ 0 h 6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40" h="64769">
                    <a:moveTo>
                      <a:pt x="67628" y="0"/>
                    </a:moveTo>
                    <a:cubicBezTo>
                      <a:pt x="60960" y="2857"/>
                      <a:pt x="53340" y="4763"/>
                      <a:pt x="45720" y="4763"/>
                    </a:cubicBezTo>
                    <a:cubicBezTo>
                      <a:pt x="38100" y="4763"/>
                      <a:pt x="30480" y="2857"/>
                      <a:pt x="23813" y="0"/>
                    </a:cubicBezTo>
                    <a:cubicBezTo>
                      <a:pt x="9525" y="7620"/>
                      <a:pt x="0" y="22860"/>
                      <a:pt x="0" y="40005"/>
                    </a:cubicBezTo>
                    <a:lnTo>
                      <a:pt x="0" y="64770"/>
                    </a:lnTo>
                    <a:lnTo>
                      <a:pt x="91440" y="64770"/>
                    </a:lnTo>
                    <a:lnTo>
                      <a:pt x="91440" y="39052"/>
                    </a:lnTo>
                    <a:cubicBezTo>
                      <a:pt x="91440" y="21907"/>
                      <a:pt x="81915" y="7620"/>
                      <a:pt x="67628" y="0"/>
                    </a:cubicBezTo>
                  </a:path>
                </a:pathLst>
              </a:custGeom>
              <a:solidFill>
                <a:srgbClr val="8697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4486F88-8B29-195B-B0CB-BFAE50359234}"/>
                  </a:ext>
                </a:extLst>
              </p:cNvPr>
              <p:cNvSpPr/>
              <p:nvPr/>
            </p:nvSpPr>
            <p:spPr>
              <a:xfrm>
                <a:off x="-5409442" y="735973"/>
                <a:ext cx="30479" cy="45719"/>
              </a:xfrm>
              <a:custGeom>
                <a:avLst/>
                <a:gdLst>
                  <a:gd name="connsiteX0" fmla="*/ 30480 w 30479"/>
                  <a:gd name="connsiteY0" fmla="*/ 15240 h 45719"/>
                  <a:gd name="connsiteX1" fmla="*/ 15240 w 30479"/>
                  <a:gd name="connsiteY1" fmla="*/ 45720 h 45719"/>
                  <a:gd name="connsiteX2" fmla="*/ 0 w 30479"/>
                  <a:gd name="connsiteY2" fmla="*/ 15240 h 45719"/>
                  <a:gd name="connsiteX3" fmla="*/ 15240 w 30479"/>
                  <a:gd name="connsiteY3" fmla="*/ 0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79" h="45719">
                    <a:moveTo>
                      <a:pt x="30480" y="15240"/>
                    </a:moveTo>
                    <a:lnTo>
                      <a:pt x="15240" y="45720"/>
                    </a:lnTo>
                    <a:lnTo>
                      <a:pt x="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F0C4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A39289A-A058-4986-C2B5-F2E418B7B33C}"/>
                  </a:ext>
                </a:extLst>
              </p:cNvPr>
              <p:cNvSpPr/>
              <p:nvPr/>
            </p:nvSpPr>
            <p:spPr>
              <a:xfrm>
                <a:off x="-5424682" y="659773"/>
                <a:ext cx="60959" cy="60959"/>
              </a:xfrm>
              <a:custGeom>
                <a:avLst/>
                <a:gdLst>
                  <a:gd name="connsiteX0" fmla="*/ 60960 w 60959"/>
                  <a:gd name="connsiteY0" fmla="*/ 30480 h 60959"/>
                  <a:gd name="connsiteX1" fmla="*/ 30480 w 60959"/>
                  <a:gd name="connsiteY1" fmla="*/ 60960 h 60959"/>
                  <a:gd name="connsiteX2" fmla="*/ 0 w 60959"/>
                  <a:gd name="connsiteY2" fmla="*/ 30480 h 60959"/>
                  <a:gd name="connsiteX3" fmla="*/ 30480 w 60959"/>
                  <a:gd name="connsiteY3" fmla="*/ 0 h 60959"/>
                  <a:gd name="connsiteX4" fmla="*/ 60960 w 60959"/>
                  <a:gd name="connsiteY4" fmla="*/ 30480 h 6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59" h="60959">
                    <a:moveTo>
                      <a:pt x="60960" y="30480"/>
                    </a:moveTo>
                    <a:cubicBezTo>
                      <a:pt x="60960" y="47625"/>
                      <a:pt x="47625" y="60960"/>
                      <a:pt x="30480" y="60960"/>
                    </a:cubicBezTo>
                    <a:cubicBezTo>
                      <a:pt x="13335" y="60960"/>
                      <a:pt x="0" y="47625"/>
                      <a:pt x="0" y="30480"/>
                    </a:cubicBezTo>
                    <a:cubicBezTo>
                      <a:pt x="0" y="13335"/>
                      <a:pt x="13335" y="0"/>
                      <a:pt x="30480" y="0"/>
                    </a:cubicBezTo>
                    <a:cubicBezTo>
                      <a:pt x="47625" y="0"/>
                      <a:pt x="60960" y="14288"/>
                      <a:pt x="60960" y="30480"/>
                    </a:cubicBezTo>
                  </a:path>
                </a:pathLst>
              </a:custGeom>
              <a:solidFill>
                <a:srgbClr val="FDC69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0BEAD720-8D52-9216-618B-EE16C8E75D5A}"/>
                  </a:ext>
                </a:extLst>
              </p:cNvPr>
              <p:cNvSpPr/>
              <p:nvPr/>
            </p:nvSpPr>
            <p:spPr>
              <a:xfrm>
                <a:off x="-5505645" y="651200"/>
                <a:ext cx="49530" cy="9525"/>
              </a:xfrm>
              <a:custGeom>
                <a:avLst/>
                <a:gdLst>
                  <a:gd name="connsiteX0" fmla="*/ 45720 w 49530"/>
                  <a:gd name="connsiteY0" fmla="*/ 9525 h 9525"/>
                  <a:gd name="connsiteX1" fmla="*/ 4763 w 49530"/>
                  <a:gd name="connsiteY1" fmla="*/ 9525 h 9525"/>
                  <a:gd name="connsiteX2" fmla="*/ 0 w 49530"/>
                  <a:gd name="connsiteY2" fmla="*/ 4763 h 9525"/>
                  <a:gd name="connsiteX3" fmla="*/ 4763 w 49530"/>
                  <a:gd name="connsiteY3" fmla="*/ 0 h 9525"/>
                  <a:gd name="connsiteX4" fmla="*/ 44768 w 49530"/>
                  <a:gd name="connsiteY4" fmla="*/ 0 h 9525"/>
                  <a:gd name="connsiteX5" fmla="*/ 49530 w 49530"/>
                  <a:gd name="connsiteY5" fmla="*/ 4763 h 9525"/>
                  <a:gd name="connsiteX6" fmla="*/ 45720 w 49530"/>
                  <a:gd name="connsiteY6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30" h="9525">
                    <a:moveTo>
                      <a:pt x="45720" y="9525"/>
                    </a:moveTo>
                    <a:lnTo>
                      <a:pt x="4763" y="9525"/>
                    </a:lnTo>
                    <a:cubicBezTo>
                      <a:pt x="1905" y="9525"/>
                      <a:pt x="0" y="7620"/>
                      <a:pt x="0" y="4763"/>
                    </a:cubicBezTo>
                    <a:cubicBezTo>
                      <a:pt x="0" y="1905"/>
                      <a:pt x="1905" y="0"/>
                      <a:pt x="4763" y="0"/>
                    </a:cubicBezTo>
                    <a:lnTo>
                      <a:pt x="44768" y="0"/>
                    </a:lnTo>
                    <a:cubicBezTo>
                      <a:pt x="47625" y="0"/>
                      <a:pt x="49530" y="1905"/>
                      <a:pt x="49530" y="4763"/>
                    </a:cubicBezTo>
                    <a:cubicBezTo>
                      <a:pt x="49530" y="7620"/>
                      <a:pt x="48578" y="9525"/>
                      <a:pt x="45720" y="9525"/>
                    </a:cubicBezTo>
                  </a:path>
                </a:pathLst>
              </a:custGeom>
              <a:solidFill>
                <a:srgbClr val="8697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B23DE96-E838-80EF-99FB-F7F24EC8A99D}"/>
                  </a:ext>
                </a:extLst>
              </p:cNvPr>
              <p:cNvSpPr/>
              <p:nvPr/>
            </p:nvSpPr>
            <p:spPr>
              <a:xfrm>
                <a:off x="-5505645" y="671203"/>
                <a:ext cx="29527" cy="9524"/>
              </a:xfrm>
              <a:custGeom>
                <a:avLst/>
                <a:gdLst>
                  <a:gd name="connsiteX0" fmla="*/ 24765 w 29527"/>
                  <a:gd name="connsiteY0" fmla="*/ 9525 h 9524"/>
                  <a:gd name="connsiteX1" fmla="*/ 4763 w 29527"/>
                  <a:gd name="connsiteY1" fmla="*/ 9525 h 9524"/>
                  <a:gd name="connsiteX2" fmla="*/ 0 w 29527"/>
                  <a:gd name="connsiteY2" fmla="*/ 4762 h 9524"/>
                  <a:gd name="connsiteX3" fmla="*/ 4763 w 29527"/>
                  <a:gd name="connsiteY3" fmla="*/ 0 h 9524"/>
                  <a:gd name="connsiteX4" fmla="*/ 24765 w 29527"/>
                  <a:gd name="connsiteY4" fmla="*/ 0 h 9524"/>
                  <a:gd name="connsiteX5" fmla="*/ 29528 w 29527"/>
                  <a:gd name="connsiteY5" fmla="*/ 4762 h 9524"/>
                  <a:gd name="connsiteX6" fmla="*/ 24765 w 29527"/>
                  <a:gd name="connsiteY6" fmla="*/ 9525 h 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27" h="9524">
                    <a:moveTo>
                      <a:pt x="24765" y="9525"/>
                    </a:moveTo>
                    <a:lnTo>
                      <a:pt x="4763" y="9525"/>
                    </a:lnTo>
                    <a:cubicBezTo>
                      <a:pt x="1905" y="9525"/>
                      <a:pt x="0" y="7620"/>
                      <a:pt x="0" y="4762"/>
                    </a:cubicBezTo>
                    <a:cubicBezTo>
                      <a:pt x="0" y="1905"/>
                      <a:pt x="1905" y="0"/>
                      <a:pt x="4763" y="0"/>
                    </a:cubicBezTo>
                    <a:lnTo>
                      <a:pt x="24765" y="0"/>
                    </a:lnTo>
                    <a:cubicBezTo>
                      <a:pt x="27623" y="0"/>
                      <a:pt x="29528" y="1905"/>
                      <a:pt x="29528" y="4762"/>
                    </a:cubicBezTo>
                    <a:cubicBezTo>
                      <a:pt x="29528" y="7620"/>
                      <a:pt x="27623" y="9525"/>
                      <a:pt x="24765" y="9525"/>
                    </a:cubicBezTo>
                  </a:path>
                </a:pathLst>
              </a:custGeom>
              <a:solidFill>
                <a:srgbClr val="4FBA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52" name="Graphic 118">
              <a:extLst>
                <a:ext uri="{FF2B5EF4-FFF2-40B4-BE49-F238E27FC236}">
                  <a16:creationId xmlns:a16="http://schemas.microsoft.com/office/drawing/2014/main" id="{22AD4C11-F921-C5C0-8459-6DF22840A617}"/>
                </a:ext>
              </a:extLst>
            </p:cNvPr>
            <p:cNvGrpSpPr/>
            <p:nvPr/>
          </p:nvGrpSpPr>
          <p:grpSpPr>
            <a:xfrm>
              <a:off x="-5520885" y="635008"/>
              <a:ext cx="447675" cy="304800"/>
              <a:chOff x="-5520885" y="635008"/>
              <a:chExt cx="447675" cy="304800"/>
            </a:xfrm>
            <a:solidFill>
              <a:schemeClr val="accent1"/>
            </a:solidFill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DDBF7C0-7A0D-6422-7CC6-AE2EFA8BDBFF}"/>
                  </a:ext>
                </a:extLst>
              </p:cNvPr>
              <p:cNvSpPr/>
              <p:nvPr/>
            </p:nvSpPr>
            <p:spPr>
              <a:xfrm>
                <a:off x="-5520885" y="787408"/>
                <a:ext cx="228600" cy="152400"/>
              </a:xfrm>
              <a:custGeom>
                <a:avLst/>
                <a:gdLst>
                  <a:gd name="connsiteX0" fmla="*/ 0 w 228600"/>
                  <a:gd name="connsiteY0" fmla="*/ 152400 h 152400"/>
                  <a:gd name="connsiteX1" fmla="*/ 228600 w 228600"/>
                  <a:gd name="connsiteY1" fmla="*/ 152400 h 152400"/>
                  <a:gd name="connsiteX2" fmla="*/ 228600 w 228600"/>
                  <a:gd name="connsiteY2" fmla="*/ 0 h 152400"/>
                  <a:gd name="connsiteX3" fmla="*/ 0 w 228600"/>
                  <a:gd name="connsiteY3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152400">
                    <a:moveTo>
                      <a:pt x="0" y="152400"/>
                    </a:moveTo>
                    <a:lnTo>
                      <a:pt x="228600" y="152400"/>
                    </a:lnTo>
                    <a:lnTo>
                      <a:pt x="228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A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6BF4921-111A-BA3A-5860-B60F0A0D6CFA}"/>
                  </a:ext>
                </a:extLst>
              </p:cNvPr>
              <p:cNvSpPr/>
              <p:nvPr/>
            </p:nvSpPr>
            <p:spPr>
              <a:xfrm>
                <a:off x="-5292285" y="635008"/>
                <a:ext cx="219075" cy="152400"/>
              </a:xfrm>
              <a:custGeom>
                <a:avLst/>
                <a:gdLst>
                  <a:gd name="connsiteX0" fmla="*/ 0 w 219075"/>
                  <a:gd name="connsiteY0" fmla="*/ 152400 h 152400"/>
                  <a:gd name="connsiteX1" fmla="*/ 219075 w 219075"/>
                  <a:gd name="connsiteY1" fmla="*/ 152400 h 152400"/>
                  <a:gd name="connsiteX2" fmla="*/ 219075 w 219075"/>
                  <a:gd name="connsiteY2" fmla="*/ 0 h 152400"/>
                  <a:gd name="connsiteX3" fmla="*/ 0 w 219075"/>
                  <a:gd name="connsiteY3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152400">
                    <a:moveTo>
                      <a:pt x="0" y="152400"/>
                    </a:moveTo>
                    <a:lnTo>
                      <a:pt x="219075" y="152400"/>
                    </a:lnTo>
                    <a:lnTo>
                      <a:pt x="2190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D1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1B3A7FF-98C0-0C93-1E41-77B9F08CC07D}"/>
                </a:ext>
              </a:extLst>
            </p:cNvPr>
            <p:cNvSpPr/>
            <p:nvPr/>
          </p:nvSpPr>
          <p:spPr>
            <a:xfrm>
              <a:off x="-5448494" y="894088"/>
              <a:ext cx="73342" cy="45719"/>
            </a:xfrm>
            <a:custGeom>
              <a:avLst/>
              <a:gdLst>
                <a:gd name="connsiteX0" fmla="*/ 60960 w 73342"/>
                <a:gd name="connsiteY0" fmla="*/ 0 h 45719"/>
                <a:gd name="connsiteX1" fmla="*/ 73342 w 73342"/>
                <a:gd name="connsiteY1" fmla="*/ 45720 h 45719"/>
                <a:gd name="connsiteX2" fmla="*/ 45720 w 73342"/>
                <a:gd name="connsiteY2" fmla="*/ 45720 h 45719"/>
                <a:gd name="connsiteX3" fmla="*/ 4763 w 73342"/>
                <a:gd name="connsiteY3" fmla="*/ 45720 h 45719"/>
                <a:gd name="connsiteX4" fmla="*/ 0 w 73342"/>
                <a:gd name="connsiteY4" fmla="*/ 40957 h 45719"/>
                <a:gd name="connsiteX5" fmla="*/ 0 w 73342"/>
                <a:gd name="connsiteY5" fmla="*/ 27622 h 45719"/>
                <a:gd name="connsiteX6" fmla="*/ 22860 w 73342"/>
                <a:gd name="connsiteY6" fmla="*/ 952 h 45719"/>
                <a:gd name="connsiteX7" fmla="*/ 60960 w 73342"/>
                <a:gd name="connsiteY7" fmla="*/ 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42" h="45719">
                  <a:moveTo>
                    <a:pt x="60960" y="0"/>
                  </a:moveTo>
                  <a:lnTo>
                    <a:pt x="73342" y="45720"/>
                  </a:lnTo>
                  <a:lnTo>
                    <a:pt x="45720" y="45720"/>
                  </a:lnTo>
                  <a:lnTo>
                    <a:pt x="4763" y="45720"/>
                  </a:lnTo>
                  <a:cubicBezTo>
                    <a:pt x="1905" y="45720"/>
                    <a:pt x="0" y="43815"/>
                    <a:pt x="0" y="40957"/>
                  </a:cubicBezTo>
                  <a:lnTo>
                    <a:pt x="0" y="27622"/>
                  </a:lnTo>
                  <a:cubicBezTo>
                    <a:pt x="0" y="14288"/>
                    <a:pt x="9525" y="2857"/>
                    <a:pt x="22860" y="952"/>
                  </a:cubicBezTo>
                  <a:lnTo>
                    <a:pt x="60960" y="0"/>
                  </a:lnTo>
                  <a:close/>
                </a:path>
              </a:pathLst>
            </a:custGeom>
            <a:solidFill>
              <a:srgbClr val="4482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D9F4A36-465C-9FC5-0ADA-3F1F4237E8BF}"/>
                </a:ext>
              </a:extLst>
            </p:cNvPr>
            <p:cNvSpPr/>
            <p:nvPr/>
          </p:nvSpPr>
          <p:spPr>
            <a:xfrm>
              <a:off x="-5435160" y="894088"/>
              <a:ext cx="73342" cy="45719"/>
            </a:xfrm>
            <a:custGeom>
              <a:avLst/>
              <a:gdLst>
                <a:gd name="connsiteX0" fmla="*/ 12382 w 73342"/>
                <a:gd name="connsiteY0" fmla="*/ 0 h 45719"/>
                <a:gd name="connsiteX1" fmla="*/ 0 w 73342"/>
                <a:gd name="connsiteY1" fmla="*/ 45720 h 45719"/>
                <a:gd name="connsiteX2" fmla="*/ 27622 w 73342"/>
                <a:gd name="connsiteY2" fmla="*/ 45720 h 45719"/>
                <a:gd name="connsiteX3" fmla="*/ 68580 w 73342"/>
                <a:gd name="connsiteY3" fmla="*/ 45720 h 45719"/>
                <a:gd name="connsiteX4" fmla="*/ 73343 w 73342"/>
                <a:gd name="connsiteY4" fmla="*/ 40957 h 45719"/>
                <a:gd name="connsiteX5" fmla="*/ 73343 w 73342"/>
                <a:gd name="connsiteY5" fmla="*/ 27622 h 45719"/>
                <a:gd name="connsiteX6" fmla="*/ 50482 w 73342"/>
                <a:gd name="connsiteY6" fmla="*/ 952 h 45719"/>
                <a:gd name="connsiteX7" fmla="*/ 12382 w 73342"/>
                <a:gd name="connsiteY7" fmla="*/ 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42" h="45719">
                  <a:moveTo>
                    <a:pt x="12382" y="0"/>
                  </a:moveTo>
                  <a:lnTo>
                    <a:pt x="0" y="45720"/>
                  </a:lnTo>
                  <a:lnTo>
                    <a:pt x="27622" y="45720"/>
                  </a:lnTo>
                  <a:lnTo>
                    <a:pt x="68580" y="45720"/>
                  </a:lnTo>
                  <a:cubicBezTo>
                    <a:pt x="71438" y="45720"/>
                    <a:pt x="73343" y="43815"/>
                    <a:pt x="73343" y="40957"/>
                  </a:cubicBezTo>
                  <a:lnTo>
                    <a:pt x="73343" y="27622"/>
                  </a:lnTo>
                  <a:cubicBezTo>
                    <a:pt x="73343" y="14288"/>
                    <a:pt x="63818" y="2857"/>
                    <a:pt x="50482" y="952"/>
                  </a:cubicBezTo>
                  <a:lnTo>
                    <a:pt x="12382" y="0"/>
                  </a:lnTo>
                  <a:close/>
                </a:path>
              </a:pathLst>
            </a:custGeom>
            <a:solidFill>
              <a:srgbClr val="4482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7A60A0B-6A06-6CFD-30FF-25445B9E3C02}"/>
                </a:ext>
              </a:extLst>
            </p:cNvPr>
            <p:cNvSpPr/>
            <p:nvPr/>
          </p:nvSpPr>
          <p:spPr>
            <a:xfrm>
              <a:off x="-5414204" y="894088"/>
              <a:ext cx="25717" cy="17144"/>
            </a:xfrm>
            <a:custGeom>
              <a:avLst/>
              <a:gdLst>
                <a:gd name="connsiteX0" fmla="*/ 0 w 25717"/>
                <a:gd name="connsiteY0" fmla="*/ 0 h 17144"/>
                <a:gd name="connsiteX1" fmla="*/ 25717 w 25717"/>
                <a:gd name="connsiteY1" fmla="*/ 0 h 17144"/>
                <a:gd name="connsiteX2" fmla="*/ 11430 w 25717"/>
                <a:gd name="connsiteY2" fmla="*/ 17145 h 17144"/>
                <a:gd name="connsiteX3" fmla="*/ 0 w 25717"/>
                <a:gd name="connsiteY3" fmla="*/ 952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" h="17144">
                  <a:moveTo>
                    <a:pt x="0" y="0"/>
                  </a:moveTo>
                  <a:lnTo>
                    <a:pt x="25717" y="0"/>
                  </a:lnTo>
                  <a:lnTo>
                    <a:pt x="11430" y="17145"/>
                  </a:lnTo>
                  <a:lnTo>
                    <a:pt x="0" y="952"/>
                  </a:lnTo>
                </a:path>
              </a:pathLst>
            </a:custGeom>
            <a:solidFill>
              <a:srgbClr val="BDC3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BCCD455-7865-303A-C185-B0A84463F1C6}"/>
                </a:ext>
              </a:extLst>
            </p:cNvPr>
            <p:cNvSpPr/>
            <p:nvPr/>
          </p:nvSpPr>
          <p:spPr>
            <a:xfrm>
              <a:off x="-5415157" y="907422"/>
              <a:ext cx="26669" cy="32385"/>
            </a:xfrm>
            <a:custGeom>
              <a:avLst/>
              <a:gdLst>
                <a:gd name="connsiteX0" fmla="*/ 12382 w 26669"/>
                <a:gd name="connsiteY0" fmla="*/ 0 h 32385"/>
                <a:gd name="connsiteX1" fmla="*/ 953 w 26669"/>
                <a:gd name="connsiteY1" fmla="*/ 1905 h 32385"/>
                <a:gd name="connsiteX2" fmla="*/ 0 w 26669"/>
                <a:gd name="connsiteY2" fmla="*/ 11430 h 32385"/>
                <a:gd name="connsiteX3" fmla="*/ 12382 w 26669"/>
                <a:gd name="connsiteY3" fmla="*/ 32385 h 32385"/>
                <a:gd name="connsiteX4" fmla="*/ 26670 w 26669"/>
                <a:gd name="connsiteY4" fmla="*/ 2858 h 3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9" h="32385">
                  <a:moveTo>
                    <a:pt x="12382" y="0"/>
                  </a:moveTo>
                  <a:lnTo>
                    <a:pt x="953" y="1905"/>
                  </a:lnTo>
                  <a:lnTo>
                    <a:pt x="0" y="11430"/>
                  </a:lnTo>
                  <a:lnTo>
                    <a:pt x="12382" y="32385"/>
                  </a:lnTo>
                  <a:lnTo>
                    <a:pt x="26670" y="2858"/>
                  </a:lnTo>
                  <a:close/>
                </a:path>
              </a:pathLst>
            </a:custGeom>
            <a:solidFill>
              <a:srgbClr val="BDC3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B71AFB6-498B-B01C-159B-0C7F9DA1AEE6}"/>
                </a:ext>
              </a:extLst>
            </p:cNvPr>
            <p:cNvSpPr/>
            <p:nvPr/>
          </p:nvSpPr>
          <p:spPr>
            <a:xfrm>
              <a:off x="-5409442" y="881705"/>
              <a:ext cx="13334" cy="25717"/>
            </a:xfrm>
            <a:custGeom>
              <a:avLst/>
              <a:gdLst>
                <a:gd name="connsiteX0" fmla="*/ 13335 w 13334"/>
                <a:gd name="connsiteY0" fmla="*/ 0 h 25717"/>
                <a:gd name="connsiteX1" fmla="*/ 13335 w 13334"/>
                <a:gd name="connsiteY1" fmla="*/ 17145 h 25717"/>
                <a:gd name="connsiteX2" fmla="*/ 6667 w 13334"/>
                <a:gd name="connsiteY2" fmla="*/ 25717 h 25717"/>
                <a:gd name="connsiteX3" fmla="*/ 0 w 13334"/>
                <a:gd name="connsiteY3" fmla="*/ 17145 h 25717"/>
                <a:gd name="connsiteX4" fmla="*/ 0 w 13334"/>
                <a:gd name="connsiteY4" fmla="*/ 0 h 25717"/>
                <a:gd name="connsiteX5" fmla="*/ 13335 w 13334"/>
                <a:gd name="connsiteY5" fmla="*/ 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4" h="25717">
                  <a:moveTo>
                    <a:pt x="13335" y="0"/>
                  </a:moveTo>
                  <a:lnTo>
                    <a:pt x="13335" y="17145"/>
                  </a:lnTo>
                  <a:cubicBezTo>
                    <a:pt x="9525" y="21907"/>
                    <a:pt x="6667" y="25717"/>
                    <a:pt x="6667" y="25717"/>
                  </a:cubicBezTo>
                  <a:cubicBezTo>
                    <a:pt x="6667" y="25717"/>
                    <a:pt x="2857" y="22860"/>
                    <a:pt x="0" y="17145"/>
                  </a:cubicBezTo>
                  <a:lnTo>
                    <a:pt x="0" y="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FDD7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A04F5D2-377C-8A2A-9BCE-10B6EA327E27}"/>
                </a:ext>
              </a:extLst>
            </p:cNvPr>
            <p:cNvSpPr/>
            <p:nvPr/>
          </p:nvSpPr>
          <p:spPr>
            <a:xfrm>
              <a:off x="-5409442" y="881705"/>
              <a:ext cx="13334" cy="4762"/>
            </a:xfrm>
            <a:custGeom>
              <a:avLst/>
              <a:gdLst>
                <a:gd name="connsiteX0" fmla="*/ 13335 w 13334"/>
                <a:gd name="connsiteY0" fmla="*/ 0 h 4762"/>
                <a:gd name="connsiteX1" fmla="*/ 13335 w 13334"/>
                <a:gd name="connsiteY1" fmla="*/ 3810 h 4762"/>
                <a:gd name="connsiteX2" fmla="*/ 6667 w 13334"/>
                <a:gd name="connsiteY2" fmla="*/ 4763 h 4762"/>
                <a:gd name="connsiteX3" fmla="*/ 0 w 13334"/>
                <a:gd name="connsiteY3" fmla="*/ 3810 h 4762"/>
                <a:gd name="connsiteX4" fmla="*/ 0 w 13334"/>
                <a:gd name="connsiteY4" fmla="*/ 0 h 4762"/>
                <a:gd name="connsiteX5" fmla="*/ 13335 w 13334"/>
                <a:gd name="connsiteY5" fmla="*/ 0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4" h="4762">
                  <a:moveTo>
                    <a:pt x="13335" y="0"/>
                  </a:moveTo>
                  <a:lnTo>
                    <a:pt x="13335" y="3810"/>
                  </a:lnTo>
                  <a:cubicBezTo>
                    <a:pt x="11430" y="3810"/>
                    <a:pt x="8572" y="4763"/>
                    <a:pt x="6667" y="4763"/>
                  </a:cubicBezTo>
                  <a:cubicBezTo>
                    <a:pt x="4763" y="4763"/>
                    <a:pt x="1905" y="4763"/>
                    <a:pt x="0" y="3810"/>
                  </a:cubicBezTo>
                  <a:lnTo>
                    <a:pt x="0" y="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F093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A962FAF-B433-64FD-5FB2-6B299BB760D5}"/>
                </a:ext>
              </a:extLst>
            </p:cNvPr>
            <p:cNvSpPr/>
            <p:nvPr/>
          </p:nvSpPr>
          <p:spPr>
            <a:xfrm>
              <a:off x="-5441827" y="806458"/>
              <a:ext cx="78104" cy="43814"/>
            </a:xfrm>
            <a:custGeom>
              <a:avLst/>
              <a:gdLst>
                <a:gd name="connsiteX0" fmla="*/ 78105 w 78104"/>
                <a:gd name="connsiteY0" fmla="*/ 43815 h 43814"/>
                <a:gd name="connsiteX1" fmla="*/ 78105 w 78104"/>
                <a:gd name="connsiteY1" fmla="*/ 38100 h 43814"/>
                <a:gd name="connsiteX2" fmla="*/ 39052 w 78104"/>
                <a:gd name="connsiteY2" fmla="*/ 0 h 43814"/>
                <a:gd name="connsiteX3" fmla="*/ 0 w 78104"/>
                <a:gd name="connsiteY3" fmla="*/ 38100 h 43814"/>
                <a:gd name="connsiteX4" fmla="*/ 0 w 78104"/>
                <a:gd name="connsiteY4" fmla="*/ 43815 h 43814"/>
                <a:gd name="connsiteX5" fmla="*/ 78105 w 78104"/>
                <a:gd name="connsiteY5" fmla="*/ 43815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04" h="43814">
                  <a:moveTo>
                    <a:pt x="78105" y="43815"/>
                  </a:moveTo>
                  <a:cubicBezTo>
                    <a:pt x="78105" y="43815"/>
                    <a:pt x="78105" y="38100"/>
                    <a:pt x="78105" y="38100"/>
                  </a:cubicBezTo>
                  <a:cubicBezTo>
                    <a:pt x="78105" y="17145"/>
                    <a:pt x="60960" y="0"/>
                    <a:pt x="39052" y="0"/>
                  </a:cubicBezTo>
                  <a:cubicBezTo>
                    <a:pt x="17145" y="0"/>
                    <a:pt x="0" y="17145"/>
                    <a:pt x="0" y="38100"/>
                  </a:cubicBezTo>
                  <a:cubicBezTo>
                    <a:pt x="0" y="38100"/>
                    <a:pt x="0" y="43815"/>
                    <a:pt x="0" y="43815"/>
                  </a:cubicBezTo>
                  <a:lnTo>
                    <a:pt x="78105" y="43815"/>
                  </a:lnTo>
                  <a:close/>
                </a:path>
              </a:pathLst>
            </a:custGeom>
            <a:solidFill>
              <a:srgbClr val="7F5B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CE65D0C-7FAC-6284-AE21-FB442E88459C}"/>
                </a:ext>
              </a:extLst>
            </p:cNvPr>
            <p:cNvSpPr/>
            <p:nvPr/>
          </p:nvSpPr>
          <p:spPr>
            <a:xfrm>
              <a:off x="-5446589" y="847415"/>
              <a:ext cx="86677" cy="8572"/>
            </a:xfrm>
            <a:custGeom>
              <a:avLst/>
              <a:gdLst>
                <a:gd name="connsiteX0" fmla="*/ 78105 w 86677"/>
                <a:gd name="connsiteY0" fmla="*/ 0 h 8572"/>
                <a:gd name="connsiteX1" fmla="*/ 82868 w 86677"/>
                <a:gd name="connsiteY1" fmla="*/ 0 h 8572"/>
                <a:gd name="connsiteX2" fmla="*/ 82868 w 86677"/>
                <a:gd name="connsiteY2" fmla="*/ 0 h 8572"/>
                <a:gd name="connsiteX3" fmla="*/ 85725 w 86677"/>
                <a:gd name="connsiteY3" fmla="*/ 953 h 8572"/>
                <a:gd name="connsiteX4" fmla="*/ 86677 w 86677"/>
                <a:gd name="connsiteY4" fmla="*/ 3810 h 8572"/>
                <a:gd name="connsiteX5" fmla="*/ 81915 w 86677"/>
                <a:gd name="connsiteY5" fmla="*/ 8573 h 8572"/>
                <a:gd name="connsiteX6" fmla="*/ 78105 w 86677"/>
                <a:gd name="connsiteY6" fmla="*/ 8573 h 8572"/>
                <a:gd name="connsiteX7" fmla="*/ 9525 w 86677"/>
                <a:gd name="connsiteY7" fmla="*/ 8573 h 8572"/>
                <a:gd name="connsiteX8" fmla="*/ 4763 w 86677"/>
                <a:gd name="connsiteY8" fmla="*/ 8573 h 8572"/>
                <a:gd name="connsiteX9" fmla="*/ 0 w 86677"/>
                <a:gd name="connsiteY9" fmla="*/ 3810 h 8572"/>
                <a:gd name="connsiteX10" fmla="*/ 952 w 86677"/>
                <a:gd name="connsiteY10" fmla="*/ 953 h 8572"/>
                <a:gd name="connsiteX11" fmla="*/ 3810 w 86677"/>
                <a:gd name="connsiteY11" fmla="*/ 0 h 8572"/>
                <a:gd name="connsiteX12" fmla="*/ 3810 w 86677"/>
                <a:gd name="connsiteY12" fmla="*/ 0 h 8572"/>
                <a:gd name="connsiteX13" fmla="*/ 8572 w 86677"/>
                <a:gd name="connsiteY13" fmla="*/ 0 h 8572"/>
                <a:gd name="connsiteX14" fmla="*/ 78105 w 86677"/>
                <a:gd name="connsiteY14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677" h="8572">
                  <a:moveTo>
                    <a:pt x="78105" y="0"/>
                  </a:moveTo>
                  <a:lnTo>
                    <a:pt x="82868" y="0"/>
                  </a:lnTo>
                  <a:lnTo>
                    <a:pt x="82868" y="0"/>
                  </a:lnTo>
                  <a:cubicBezTo>
                    <a:pt x="83820" y="0"/>
                    <a:pt x="85725" y="953"/>
                    <a:pt x="85725" y="953"/>
                  </a:cubicBezTo>
                  <a:cubicBezTo>
                    <a:pt x="86677" y="1905"/>
                    <a:pt x="86677" y="2857"/>
                    <a:pt x="86677" y="3810"/>
                  </a:cubicBezTo>
                  <a:cubicBezTo>
                    <a:pt x="86677" y="6668"/>
                    <a:pt x="84773" y="8573"/>
                    <a:pt x="81915" y="8573"/>
                  </a:cubicBezTo>
                  <a:lnTo>
                    <a:pt x="78105" y="8573"/>
                  </a:lnTo>
                  <a:lnTo>
                    <a:pt x="9525" y="8573"/>
                  </a:lnTo>
                  <a:lnTo>
                    <a:pt x="4763" y="8573"/>
                  </a:lnTo>
                  <a:cubicBezTo>
                    <a:pt x="1905" y="8573"/>
                    <a:pt x="0" y="6668"/>
                    <a:pt x="0" y="3810"/>
                  </a:cubicBezTo>
                  <a:cubicBezTo>
                    <a:pt x="0" y="2857"/>
                    <a:pt x="952" y="953"/>
                    <a:pt x="952" y="953"/>
                  </a:cubicBezTo>
                  <a:cubicBezTo>
                    <a:pt x="1905" y="0"/>
                    <a:pt x="2858" y="0"/>
                    <a:pt x="3810" y="0"/>
                  </a:cubicBezTo>
                  <a:lnTo>
                    <a:pt x="3810" y="0"/>
                  </a:lnTo>
                  <a:lnTo>
                    <a:pt x="8572" y="0"/>
                  </a:lnTo>
                  <a:lnTo>
                    <a:pt x="78105" y="0"/>
                  </a:lnTo>
                  <a:close/>
                </a:path>
              </a:pathLst>
            </a:custGeom>
            <a:solidFill>
              <a:srgbClr val="F093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5D0EDC3-E205-6F9F-4816-014A232FF050}"/>
                </a:ext>
              </a:extLst>
            </p:cNvPr>
            <p:cNvSpPr/>
            <p:nvPr/>
          </p:nvSpPr>
          <p:spPr>
            <a:xfrm>
              <a:off x="-5435160" y="894088"/>
              <a:ext cx="33337" cy="45719"/>
            </a:xfrm>
            <a:custGeom>
              <a:avLst/>
              <a:gdLst>
                <a:gd name="connsiteX0" fmla="*/ 9525 w 33337"/>
                <a:gd name="connsiteY0" fmla="*/ 0 h 45719"/>
                <a:gd name="connsiteX1" fmla="*/ 0 w 33337"/>
                <a:gd name="connsiteY1" fmla="*/ 18097 h 45719"/>
                <a:gd name="connsiteX2" fmla="*/ 9525 w 33337"/>
                <a:gd name="connsiteY2" fmla="*/ 20002 h 45719"/>
                <a:gd name="connsiteX3" fmla="*/ 7620 w 33337"/>
                <a:gd name="connsiteY3" fmla="*/ 36195 h 45719"/>
                <a:gd name="connsiteX4" fmla="*/ 33338 w 33337"/>
                <a:gd name="connsiteY4" fmla="*/ 45720 h 45719"/>
                <a:gd name="connsiteX5" fmla="*/ 23813 w 33337"/>
                <a:gd name="connsiteY5" fmla="*/ 20002 h 45719"/>
                <a:gd name="connsiteX6" fmla="*/ 9525 w 33337"/>
                <a:gd name="connsiteY6" fmla="*/ 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37" h="45719">
                  <a:moveTo>
                    <a:pt x="9525" y="0"/>
                  </a:moveTo>
                  <a:cubicBezTo>
                    <a:pt x="9525" y="0"/>
                    <a:pt x="0" y="6668"/>
                    <a:pt x="0" y="18097"/>
                  </a:cubicBezTo>
                  <a:cubicBezTo>
                    <a:pt x="0" y="18097"/>
                    <a:pt x="9525" y="13335"/>
                    <a:pt x="9525" y="20002"/>
                  </a:cubicBezTo>
                  <a:cubicBezTo>
                    <a:pt x="9525" y="21907"/>
                    <a:pt x="7620" y="21907"/>
                    <a:pt x="7620" y="36195"/>
                  </a:cubicBezTo>
                  <a:cubicBezTo>
                    <a:pt x="7620" y="36195"/>
                    <a:pt x="20955" y="26670"/>
                    <a:pt x="33338" y="45720"/>
                  </a:cubicBezTo>
                  <a:cubicBezTo>
                    <a:pt x="33338" y="45720"/>
                    <a:pt x="31432" y="29527"/>
                    <a:pt x="23813" y="20002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BDC3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27B46C0-BA9E-BE99-0D20-3C5320644CF5}"/>
                </a:ext>
              </a:extLst>
            </p:cNvPr>
            <p:cNvSpPr/>
            <p:nvPr/>
          </p:nvSpPr>
          <p:spPr>
            <a:xfrm>
              <a:off x="-5403727" y="894088"/>
              <a:ext cx="33337" cy="45719"/>
            </a:xfrm>
            <a:custGeom>
              <a:avLst/>
              <a:gdLst>
                <a:gd name="connsiteX0" fmla="*/ 23813 w 33337"/>
                <a:gd name="connsiteY0" fmla="*/ 0 h 45719"/>
                <a:gd name="connsiteX1" fmla="*/ 33338 w 33337"/>
                <a:gd name="connsiteY1" fmla="*/ 18097 h 45719"/>
                <a:gd name="connsiteX2" fmla="*/ 23813 w 33337"/>
                <a:gd name="connsiteY2" fmla="*/ 20002 h 45719"/>
                <a:gd name="connsiteX3" fmla="*/ 25718 w 33337"/>
                <a:gd name="connsiteY3" fmla="*/ 36195 h 45719"/>
                <a:gd name="connsiteX4" fmla="*/ 0 w 33337"/>
                <a:gd name="connsiteY4" fmla="*/ 45720 h 45719"/>
                <a:gd name="connsiteX5" fmla="*/ 9525 w 33337"/>
                <a:gd name="connsiteY5" fmla="*/ 20002 h 45719"/>
                <a:gd name="connsiteX6" fmla="*/ 23813 w 33337"/>
                <a:gd name="connsiteY6" fmla="*/ 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37" h="45719">
                  <a:moveTo>
                    <a:pt x="23813" y="0"/>
                  </a:moveTo>
                  <a:cubicBezTo>
                    <a:pt x="23813" y="0"/>
                    <a:pt x="33338" y="6668"/>
                    <a:pt x="33338" y="18097"/>
                  </a:cubicBezTo>
                  <a:cubicBezTo>
                    <a:pt x="33338" y="18097"/>
                    <a:pt x="23813" y="13335"/>
                    <a:pt x="23813" y="20002"/>
                  </a:cubicBezTo>
                  <a:cubicBezTo>
                    <a:pt x="23813" y="21907"/>
                    <a:pt x="25718" y="21907"/>
                    <a:pt x="25718" y="36195"/>
                  </a:cubicBezTo>
                  <a:cubicBezTo>
                    <a:pt x="25718" y="36195"/>
                    <a:pt x="12383" y="26670"/>
                    <a:pt x="0" y="45720"/>
                  </a:cubicBezTo>
                  <a:cubicBezTo>
                    <a:pt x="0" y="45720"/>
                    <a:pt x="1905" y="29527"/>
                    <a:pt x="9525" y="20002"/>
                  </a:cubicBezTo>
                  <a:lnTo>
                    <a:pt x="23813" y="0"/>
                  </a:lnTo>
                  <a:close/>
                </a:path>
              </a:pathLst>
            </a:custGeom>
            <a:solidFill>
              <a:srgbClr val="BDC3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A17AFAA-3678-64B6-65B5-9D9E3634F3BF}"/>
                </a:ext>
              </a:extLst>
            </p:cNvPr>
            <p:cNvSpPr/>
            <p:nvPr/>
          </p:nvSpPr>
          <p:spPr>
            <a:xfrm>
              <a:off x="-5436112" y="822953"/>
              <a:ext cx="68580" cy="59704"/>
            </a:xfrm>
            <a:custGeom>
              <a:avLst/>
              <a:gdLst>
                <a:gd name="connsiteX0" fmla="*/ 0 w 68580"/>
                <a:gd name="connsiteY0" fmla="*/ 19700 h 59704"/>
                <a:gd name="connsiteX1" fmla="*/ 0 w 68580"/>
                <a:gd name="connsiteY1" fmla="*/ 19700 h 59704"/>
                <a:gd name="connsiteX2" fmla="*/ 33338 w 68580"/>
                <a:gd name="connsiteY2" fmla="*/ 4460 h 59704"/>
                <a:gd name="connsiteX3" fmla="*/ 66675 w 68580"/>
                <a:gd name="connsiteY3" fmla="*/ 19700 h 59704"/>
                <a:gd name="connsiteX4" fmla="*/ 66675 w 68580"/>
                <a:gd name="connsiteY4" fmla="*/ 19700 h 59704"/>
                <a:gd name="connsiteX5" fmla="*/ 66675 w 68580"/>
                <a:gd name="connsiteY5" fmla="*/ 19700 h 59704"/>
                <a:gd name="connsiteX6" fmla="*/ 67628 w 68580"/>
                <a:gd name="connsiteY6" fmla="*/ 22557 h 59704"/>
                <a:gd name="connsiteX7" fmla="*/ 68580 w 68580"/>
                <a:gd name="connsiteY7" fmla="*/ 28272 h 59704"/>
                <a:gd name="connsiteX8" fmla="*/ 68580 w 68580"/>
                <a:gd name="connsiteY8" fmla="*/ 31130 h 59704"/>
                <a:gd name="connsiteX9" fmla="*/ 34290 w 68580"/>
                <a:gd name="connsiteY9" fmla="*/ 59705 h 59704"/>
                <a:gd name="connsiteX10" fmla="*/ 0 w 68580"/>
                <a:gd name="connsiteY10" fmla="*/ 31130 h 59704"/>
                <a:gd name="connsiteX11" fmla="*/ 0 w 68580"/>
                <a:gd name="connsiteY11" fmla="*/ 28272 h 59704"/>
                <a:gd name="connsiteX12" fmla="*/ 953 w 68580"/>
                <a:gd name="connsiteY12" fmla="*/ 22557 h 59704"/>
                <a:gd name="connsiteX13" fmla="*/ 0 w 68580"/>
                <a:gd name="connsiteY13" fmla="*/ 19700 h 59704"/>
                <a:gd name="connsiteX14" fmla="*/ 0 w 68580"/>
                <a:gd name="connsiteY14" fmla="*/ 19700 h 5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580" h="59704">
                  <a:moveTo>
                    <a:pt x="0" y="19700"/>
                  </a:moveTo>
                  <a:cubicBezTo>
                    <a:pt x="0" y="19700"/>
                    <a:pt x="0" y="19700"/>
                    <a:pt x="0" y="19700"/>
                  </a:cubicBezTo>
                  <a:cubicBezTo>
                    <a:pt x="3810" y="11127"/>
                    <a:pt x="14288" y="-8875"/>
                    <a:pt x="33338" y="4460"/>
                  </a:cubicBezTo>
                  <a:cubicBezTo>
                    <a:pt x="52388" y="-8875"/>
                    <a:pt x="62865" y="11127"/>
                    <a:pt x="66675" y="19700"/>
                  </a:cubicBezTo>
                  <a:cubicBezTo>
                    <a:pt x="66675" y="19700"/>
                    <a:pt x="66675" y="19700"/>
                    <a:pt x="66675" y="19700"/>
                  </a:cubicBezTo>
                  <a:lnTo>
                    <a:pt x="66675" y="19700"/>
                  </a:lnTo>
                  <a:cubicBezTo>
                    <a:pt x="66675" y="20652"/>
                    <a:pt x="67628" y="21605"/>
                    <a:pt x="67628" y="22557"/>
                  </a:cubicBezTo>
                  <a:cubicBezTo>
                    <a:pt x="67628" y="24462"/>
                    <a:pt x="68580" y="26367"/>
                    <a:pt x="68580" y="28272"/>
                  </a:cubicBezTo>
                  <a:cubicBezTo>
                    <a:pt x="68580" y="29225"/>
                    <a:pt x="68580" y="30177"/>
                    <a:pt x="68580" y="31130"/>
                  </a:cubicBezTo>
                  <a:cubicBezTo>
                    <a:pt x="66675" y="47322"/>
                    <a:pt x="52388" y="59705"/>
                    <a:pt x="34290" y="59705"/>
                  </a:cubicBezTo>
                  <a:cubicBezTo>
                    <a:pt x="16193" y="59705"/>
                    <a:pt x="1905" y="47322"/>
                    <a:pt x="0" y="31130"/>
                  </a:cubicBezTo>
                  <a:cubicBezTo>
                    <a:pt x="0" y="30177"/>
                    <a:pt x="0" y="29225"/>
                    <a:pt x="0" y="28272"/>
                  </a:cubicBezTo>
                  <a:cubicBezTo>
                    <a:pt x="0" y="26367"/>
                    <a:pt x="0" y="24462"/>
                    <a:pt x="953" y="22557"/>
                  </a:cubicBezTo>
                  <a:cubicBezTo>
                    <a:pt x="0" y="21605"/>
                    <a:pt x="0" y="20652"/>
                    <a:pt x="0" y="19700"/>
                  </a:cubicBezTo>
                  <a:lnTo>
                    <a:pt x="0" y="19700"/>
                  </a:lnTo>
                  <a:close/>
                </a:path>
              </a:pathLst>
            </a:custGeom>
            <a:solidFill>
              <a:srgbClr val="FDD7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FC58C17-E323-6609-A5FC-1295645BE0DF}"/>
                </a:ext>
              </a:extLst>
            </p:cNvPr>
            <p:cNvSpPr/>
            <p:nvPr/>
          </p:nvSpPr>
          <p:spPr>
            <a:xfrm>
              <a:off x="-5425635" y="891230"/>
              <a:ext cx="22859" cy="22859"/>
            </a:xfrm>
            <a:custGeom>
              <a:avLst/>
              <a:gdLst>
                <a:gd name="connsiteX0" fmla="*/ 22860 w 22859"/>
                <a:gd name="connsiteY0" fmla="*/ 16192 h 22859"/>
                <a:gd name="connsiteX1" fmla="*/ 13335 w 22859"/>
                <a:gd name="connsiteY1" fmla="*/ 22860 h 22859"/>
                <a:gd name="connsiteX2" fmla="*/ 0 w 22859"/>
                <a:gd name="connsiteY2" fmla="*/ 1905 h 22859"/>
                <a:gd name="connsiteX3" fmla="*/ 11430 w 22859"/>
                <a:gd name="connsiteY3" fmla="*/ 0 h 22859"/>
                <a:gd name="connsiteX4" fmla="*/ 16193 w 22859"/>
                <a:gd name="connsiteY4" fmla="*/ 7620 h 22859"/>
                <a:gd name="connsiteX5" fmla="*/ 22860 w 22859"/>
                <a:gd name="connsiteY5" fmla="*/ 16192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59" h="22859">
                  <a:moveTo>
                    <a:pt x="22860" y="16192"/>
                  </a:moveTo>
                  <a:cubicBezTo>
                    <a:pt x="18097" y="18097"/>
                    <a:pt x="13335" y="22860"/>
                    <a:pt x="13335" y="22860"/>
                  </a:cubicBezTo>
                  <a:cubicBezTo>
                    <a:pt x="6668" y="18097"/>
                    <a:pt x="0" y="1905"/>
                    <a:pt x="0" y="1905"/>
                  </a:cubicBezTo>
                  <a:cubicBezTo>
                    <a:pt x="6668" y="0"/>
                    <a:pt x="11430" y="0"/>
                    <a:pt x="11430" y="0"/>
                  </a:cubicBezTo>
                  <a:cubicBezTo>
                    <a:pt x="12382" y="2857"/>
                    <a:pt x="14288" y="5715"/>
                    <a:pt x="16193" y="7620"/>
                  </a:cubicBezTo>
                  <a:cubicBezTo>
                    <a:pt x="20003" y="13335"/>
                    <a:pt x="22860" y="16192"/>
                    <a:pt x="22860" y="16192"/>
                  </a:cubicBezTo>
                  <a:close/>
                </a:path>
              </a:pathLst>
            </a:custGeom>
            <a:solidFill>
              <a:srgbClr val="ECF0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9DBE175-F03F-6158-90AF-6C758D4E694F}"/>
                </a:ext>
              </a:extLst>
            </p:cNvPr>
            <p:cNvSpPr/>
            <p:nvPr/>
          </p:nvSpPr>
          <p:spPr>
            <a:xfrm>
              <a:off x="-5402775" y="891613"/>
              <a:ext cx="22859" cy="23429"/>
            </a:xfrm>
            <a:custGeom>
              <a:avLst/>
              <a:gdLst>
                <a:gd name="connsiteX0" fmla="*/ 22860 w 22859"/>
                <a:gd name="connsiteY0" fmla="*/ 2475 h 23429"/>
                <a:gd name="connsiteX1" fmla="*/ 9525 w 22859"/>
                <a:gd name="connsiteY1" fmla="*/ 23430 h 23429"/>
                <a:gd name="connsiteX2" fmla="*/ 0 w 22859"/>
                <a:gd name="connsiteY2" fmla="*/ 16762 h 23429"/>
                <a:gd name="connsiteX3" fmla="*/ 6668 w 22859"/>
                <a:gd name="connsiteY3" fmla="*/ 8190 h 23429"/>
                <a:gd name="connsiteX4" fmla="*/ 11430 w 22859"/>
                <a:gd name="connsiteY4" fmla="*/ 570 h 23429"/>
                <a:gd name="connsiteX5" fmla="*/ 22860 w 22859"/>
                <a:gd name="connsiteY5" fmla="*/ 2475 h 2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59" h="23429">
                  <a:moveTo>
                    <a:pt x="22860" y="2475"/>
                  </a:moveTo>
                  <a:cubicBezTo>
                    <a:pt x="22860" y="2475"/>
                    <a:pt x="16193" y="18667"/>
                    <a:pt x="9525" y="23430"/>
                  </a:cubicBezTo>
                  <a:cubicBezTo>
                    <a:pt x="9525" y="23430"/>
                    <a:pt x="4763" y="18667"/>
                    <a:pt x="0" y="16762"/>
                  </a:cubicBezTo>
                  <a:cubicBezTo>
                    <a:pt x="0" y="16762"/>
                    <a:pt x="3810" y="13905"/>
                    <a:pt x="6668" y="8190"/>
                  </a:cubicBezTo>
                  <a:cubicBezTo>
                    <a:pt x="8572" y="6285"/>
                    <a:pt x="9525" y="3427"/>
                    <a:pt x="11430" y="570"/>
                  </a:cubicBezTo>
                  <a:cubicBezTo>
                    <a:pt x="11430" y="-383"/>
                    <a:pt x="16193" y="-383"/>
                    <a:pt x="22860" y="2475"/>
                  </a:cubicBezTo>
                  <a:close/>
                </a:path>
              </a:pathLst>
            </a:custGeom>
            <a:solidFill>
              <a:srgbClr val="ECF0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66" name="Graphic 118">
              <a:extLst>
                <a:ext uri="{FF2B5EF4-FFF2-40B4-BE49-F238E27FC236}">
                  <a16:creationId xmlns:a16="http://schemas.microsoft.com/office/drawing/2014/main" id="{F58D8019-59AC-828B-B01F-88510AC1691E}"/>
                </a:ext>
              </a:extLst>
            </p:cNvPr>
            <p:cNvGrpSpPr/>
            <p:nvPr/>
          </p:nvGrpSpPr>
          <p:grpSpPr>
            <a:xfrm>
              <a:off x="-5282760" y="698825"/>
              <a:ext cx="209550" cy="99060"/>
              <a:chOff x="-5282760" y="698825"/>
              <a:chExt cx="209550" cy="99060"/>
            </a:xfrm>
            <a:solidFill>
              <a:schemeClr val="accent1"/>
            </a:solidFill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8E32D96-3B24-CEC6-4645-8BC9B8D64AAB}"/>
                  </a:ext>
                </a:extLst>
              </p:cNvPr>
              <p:cNvSpPr/>
              <p:nvPr/>
            </p:nvSpPr>
            <p:spPr>
              <a:xfrm>
                <a:off x="-5208465" y="742640"/>
                <a:ext cx="59055" cy="55245"/>
              </a:xfrm>
              <a:custGeom>
                <a:avLst/>
                <a:gdLst>
                  <a:gd name="connsiteX0" fmla="*/ 59055 w 59055"/>
                  <a:gd name="connsiteY0" fmla="*/ 21908 h 55245"/>
                  <a:gd name="connsiteX1" fmla="*/ 59055 w 59055"/>
                  <a:gd name="connsiteY1" fmla="*/ 47625 h 55245"/>
                  <a:gd name="connsiteX2" fmla="*/ 51435 w 59055"/>
                  <a:gd name="connsiteY2" fmla="*/ 55245 h 55245"/>
                  <a:gd name="connsiteX3" fmla="*/ 7620 w 59055"/>
                  <a:gd name="connsiteY3" fmla="*/ 55245 h 55245"/>
                  <a:gd name="connsiteX4" fmla="*/ 0 w 59055"/>
                  <a:gd name="connsiteY4" fmla="*/ 47625 h 55245"/>
                  <a:gd name="connsiteX5" fmla="*/ 0 w 59055"/>
                  <a:gd name="connsiteY5" fmla="*/ 21908 h 55245"/>
                  <a:gd name="connsiteX6" fmla="*/ 21907 w 59055"/>
                  <a:gd name="connsiteY6" fmla="*/ 0 h 55245"/>
                  <a:gd name="connsiteX7" fmla="*/ 36195 w 59055"/>
                  <a:gd name="connsiteY7" fmla="*/ 0 h 55245"/>
                  <a:gd name="connsiteX8" fmla="*/ 59055 w 59055"/>
                  <a:gd name="connsiteY8" fmla="*/ 21908 h 55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55" h="55245">
                    <a:moveTo>
                      <a:pt x="59055" y="21908"/>
                    </a:moveTo>
                    <a:lnTo>
                      <a:pt x="59055" y="47625"/>
                    </a:lnTo>
                    <a:cubicBezTo>
                      <a:pt x="59055" y="51435"/>
                      <a:pt x="56198" y="55245"/>
                      <a:pt x="51435" y="55245"/>
                    </a:cubicBezTo>
                    <a:lnTo>
                      <a:pt x="7620" y="55245"/>
                    </a:lnTo>
                    <a:cubicBezTo>
                      <a:pt x="3810" y="55245"/>
                      <a:pt x="0" y="52388"/>
                      <a:pt x="0" y="47625"/>
                    </a:cubicBezTo>
                    <a:lnTo>
                      <a:pt x="0" y="21908"/>
                    </a:lnTo>
                    <a:cubicBezTo>
                      <a:pt x="0" y="9525"/>
                      <a:pt x="9525" y="0"/>
                      <a:pt x="21907" y="0"/>
                    </a:cubicBezTo>
                    <a:lnTo>
                      <a:pt x="36195" y="0"/>
                    </a:lnTo>
                    <a:cubicBezTo>
                      <a:pt x="49530" y="0"/>
                      <a:pt x="59055" y="9525"/>
                      <a:pt x="59055" y="21908"/>
                    </a:cubicBezTo>
                    <a:close/>
                  </a:path>
                </a:pathLst>
              </a:custGeom>
              <a:solidFill>
                <a:srgbClr val="E64C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D1C7727-63E5-FF9E-48BC-E1EBABCD421D}"/>
                  </a:ext>
                </a:extLst>
              </p:cNvPr>
              <p:cNvSpPr/>
              <p:nvPr/>
            </p:nvSpPr>
            <p:spPr>
              <a:xfrm>
                <a:off x="-5282760" y="743527"/>
                <a:ext cx="58102" cy="54358"/>
              </a:xfrm>
              <a:custGeom>
                <a:avLst/>
                <a:gdLst>
                  <a:gd name="connsiteX0" fmla="*/ 58102 w 58102"/>
                  <a:gd name="connsiteY0" fmla="*/ 21021 h 54358"/>
                  <a:gd name="connsiteX1" fmla="*/ 58102 w 58102"/>
                  <a:gd name="connsiteY1" fmla="*/ 46738 h 54358"/>
                  <a:gd name="connsiteX2" fmla="*/ 50482 w 58102"/>
                  <a:gd name="connsiteY2" fmla="*/ 54358 h 54358"/>
                  <a:gd name="connsiteX3" fmla="*/ 6668 w 58102"/>
                  <a:gd name="connsiteY3" fmla="*/ 54358 h 54358"/>
                  <a:gd name="connsiteX4" fmla="*/ 1905 w 58102"/>
                  <a:gd name="connsiteY4" fmla="*/ 52453 h 54358"/>
                  <a:gd name="connsiteX5" fmla="*/ 0 w 58102"/>
                  <a:gd name="connsiteY5" fmla="*/ 47691 h 54358"/>
                  <a:gd name="connsiteX6" fmla="*/ 0 w 58102"/>
                  <a:gd name="connsiteY6" fmla="*/ 21973 h 54358"/>
                  <a:gd name="connsiteX7" fmla="*/ 21907 w 58102"/>
                  <a:gd name="connsiteY7" fmla="*/ 66 h 54358"/>
                  <a:gd name="connsiteX8" fmla="*/ 36195 w 58102"/>
                  <a:gd name="connsiteY8" fmla="*/ 66 h 54358"/>
                  <a:gd name="connsiteX9" fmla="*/ 58102 w 58102"/>
                  <a:gd name="connsiteY9" fmla="*/ 21021 h 5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102" h="54358">
                    <a:moveTo>
                      <a:pt x="58102" y="21021"/>
                    </a:moveTo>
                    <a:lnTo>
                      <a:pt x="58102" y="46738"/>
                    </a:lnTo>
                    <a:cubicBezTo>
                      <a:pt x="58102" y="50548"/>
                      <a:pt x="55245" y="54358"/>
                      <a:pt x="50482" y="54358"/>
                    </a:cubicBezTo>
                    <a:lnTo>
                      <a:pt x="6668" y="54358"/>
                    </a:lnTo>
                    <a:cubicBezTo>
                      <a:pt x="4763" y="54358"/>
                      <a:pt x="2857" y="53406"/>
                      <a:pt x="1905" y="52453"/>
                    </a:cubicBezTo>
                    <a:cubicBezTo>
                      <a:pt x="953" y="51501"/>
                      <a:pt x="0" y="49596"/>
                      <a:pt x="0" y="47691"/>
                    </a:cubicBezTo>
                    <a:lnTo>
                      <a:pt x="0" y="21973"/>
                    </a:lnTo>
                    <a:cubicBezTo>
                      <a:pt x="0" y="9591"/>
                      <a:pt x="9525" y="66"/>
                      <a:pt x="21907" y="66"/>
                    </a:cubicBezTo>
                    <a:lnTo>
                      <a:pt x="36195" y="66"/>
                    </a:lnTo>
                    <a:cubicBezTo>
                      <a:pt x="48577" y="-887"/>
                      <a:pt x="58102" y="8638"/>
                      <a:pt x="58102" y="21021"/>
                    </a:cubicBezTo>
                    <a:close/>
                  </a:path>
                </a:pathLst>
              </a:custGeom>
              <a:solidFill>
                <a:srgbClr val="3B97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8676DDC-FB56-BEE7-CB52-7AB903C78B6A}"/>
                  </a:ext>
                </a:extLst>
              </p:cNvPr>
              <p:cNvSpPr/>
              <p:nvPr/>
            </p:nvSpPr>
            <p:spPr>
              <a:xfrm>
                <a:off x="-5132265" y="742640"/>
                <a:ext cx="59055" cy="55245"/>
              </a:xfrm>
              <a:custGeom>
                <a:avLst/>
                <a:gdLst>
                  <a:gd name="connsiteX0" fmla="*/ 59055 w 59055"/>
                  <a:gd name="connsiteY0" fmla="*/ 21908 h 55245"/>
                  <a:gd name="connsiteX1" fmla="*/ 59055 w 59055"/>
                  <a:gd name="connsiteY1" fmla="*/ 47625 h 55245"/>
                  <a:gd name="connsiteX2" fmla="*/ 51435 w 59055"/>
                  <a:gd name="connsiteY2" fmla="*/ 55245 h 55245"/>
                  <a:gd name="connsiteX3" fmla="*/ 7620 w 59055"/>
                  <a:gd name="connsiteY3" fmla="*/ 55245 h 55245"/>
                  <a:gd name="connsiteX4" fmla="*/ 0 w 59055"/>
                  <a:gd name="connsiteY4" fmla="*/ 47625 h 55245"/>
                  <a:gd name="connsiteX5" fmla="*/ 0 w 59055"/>
                  <a:gd name="connsiteY5" fmla="*/ 21908 h 55245"/>
                  <a:gd name="connsiteX6" fmla="*/ 21907 w 59055"/>
                  <a:gd name="connsiteY6" fmla="*/ 0 h 55245"/>
                  <a:gd name="connsiteX7" fmla="*/ 36195 w 59055"/>
                  <a:gd name="connsiteY7" fmla="*/ 0 h 55245"/>
                  <a:gd name="connsiteX8" fmla="*/ 59055 w 59055"/>
                  <a:gd name="connsiteY8" fmla="*/ 21908 h 55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55" h="55245">
                    <a:moveTo>
                      <a:pt x="59055" y="21908"/>
                    </a:moveTo>
                    <a:lnTo>
                      <a:pt x="59055" y="47625"/>
                    </a:lnTo>
                    <a:cubicBezTo>
                      <a:pt x="59055" y="51435"/>
                      <a:pt x="56198" y="55245"/>
                      <a:pt x="51435" y="55245"/>
                    </a:cubicBezTo>
                    <a:lnTo>
                      <a:pt x="7620" y="55245"/>
                    </a:lnTo>
                    <a:cubicBezTo>
                      <a:pt x="3810" y="55245"/>
                      <a:pt x="0" y="52388"/>
                      <a:pt x="0" y="47625"/>
                    </a:cubicBezTo>
                    <a:lnTo>
                      <a:pt x="0" y="21908"/>
                    </a:lnTo>
                    <a:cubicBezTo>
                      <a:pt x="0" y="9525"/>
                      <a:pt x="9525" y="0"/>
                      <a:pt x="21907" y="0"/>
                    </a:cubicBezTo>
                    <a:lnTo>
                      <a:pt x="36195" y="0"/>
                    </a:lnTo>
                    <a:cubicBezTo>
                      <a:pt x="49530" y="0"/>
                      <a:pt x="59055" y="9525"/>
                      <a:pt x="59055" y="21908"/>
                    </a:cubicBezTo>
                    <a:close/>
                  </a:path>
                </a:pathLst>
              </a:custGeom>
              <a:solidFill>
                <a:srgbClr val="3B97D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512FF68-65C3-8EA6-CD5C-C85DCF847406}"/>
                  </a:ext>
                </a:extLst>
              </p:cNvPr>
              <p:cNvSpPr/>
              <p:nvPr/>
            </p:nvSpPr>
            <p:spPr>
              <a:xfrm>
                <a:off x="-5199892" y="698825"/>
                <a:ext cx="43814" cy="43815"/>
              </a:xfrm>
              <a:custGeom>
                <a:avLst/>
                <a:gdLst>
                  <a:gd name="connsiteX0" fmla="*/ 43815 w 43814"/>
                  <a:gd name="connsiteY0" fmla="*/ 21908 h 43815"/>
                  <a:gd name="connsiteX1" fmla="*/ 21908 w 43814"/>
                  <a:gd name="connsiteY1" fmla="*/ 43815 h 43815"/>
                  <a:gd name="connsiteX2" fmla="*/ 0 w 43814"/>
                  <a:gd name="connsiteY2" fmla="*/ 21908 h 43815"/>
                  <a:gd name="connsiteX3" fmla="*/ 21908 w 43814"/>
                  <a:gd name="connsiteY3" fmla="*/ 0 h 43815"/>
                  <a:gd name="connsiteX4" fmla="*/ 43815 w 43814"/>
                  <a:gd name="connsiteY4" fmla="*/ 21908 h 4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4" h="43815">
                    <a:moveTo>
                      <a:pt x="43815" y="21908"/>
                    </a:moveTo>
                    <a:cubicBezTo>
                      <a:pt x="43815" y="34007"/>
                      <a:pt x="34007" y="43815"/>
                      <a:pt x="21908" y="43815"/>
                    </a:cubicBezTo>
                    <a:cubicBezTo>
                      <a:pt x="9808" y="43815"/>
                      <a:pt x="0" y="34007"/>
                      <a:pt x="0" y="21908"/>
                    </a:cubicBezTo>
                    <a:cubicBezTo>
                      <a:pt x="0" y="9808"/>
                      <a:pt x="9808" y="0"/>
                      <a:pt x="21908" y="0"/>
                    </a:cubicBezTo>
                    <a:cubicBezTo>
                      <a:pt x="34007" y="0"/>
                      <a:pt x="43815" y="9808"/>
                      <a:pt x="43815" y="21908"/>
                    </a:cubicBezTo>
                    <a:close/>
                  </a:path>
                </a:pathLst>
              </a:custGeom>
              <a:solidFill>
                <a:srgbClr val="FDD7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642EDBE-C6AB-9A58-2D26-CF8C5C7A10EF}"/>
                  </a:ext>
                </a:extLst>
              </p:cNvPr>
              <p:cNvSpPr/>
              <p:nvPr/>
            </p:nvSpPr>
            <p:spPr>
              <a:xfrm>
                <a:off x="-5199892" y="764548"/>
                <a:ext cx="11430" cy="33337"/>
              </a:xfrm>
              <a:custGeom>
                <a:avLst/>
                <a:gdLst>
                  <a:gd name="connsiteX0" fmla="*/ 11430 w 11430"/>
                  <a:gd name="connsiteY0" fmla="*/ 3810 h 33337"/>
                  <a:gd name="connsiteX1" fmla="*/ 11430 w 11430"/>
                  <a:gd name="connsiteY1" fmla="*/ 29528 h 33337"/>
                  <a:gd name="connsiteX2" fmla="*/ 10477 w 11430"/>
                  <a:gd name="connsiteY2" fmla="*/ 33338 h 33337"/>
                  <a:gd name="connsiteX3" fmla="*/ 0 w 11430"/>
                  <a:gd name="connsiteY3" fmla="*/ 33338 h 33337"/>
                  <a:gd name="connsiteX4" fmla="*/ 3810 w 11430"/>
                  <a:gd name="connsiteY4" fmla="*/ 29528 h 33337"/>
                  <a:gd name="connsiteX5" fmla="*/ 3810 w 11430"/>
                  <a:gd name="connsiteY5" fmla="*/ 3810 h 33337"/>
                  <a:gd name="connsiteX6" fmla="*/ 7620 w 11430"/>
                  <a:gd name="connsiteY6" fmla="*/ 0 h 33337"/>
                  <a:gd name="connsiteX7" fmla="*/ 11430 w 11430"/>
                  <a:gd name="connsiteY7" fmla="*/ 3810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" h="33337">
                    <a:moveTo>
                      <a:pt x="11430" y="3810"/>
                    </a:moveTo>
                    <a:lnTo>
                      <a:pt x="11430" y="29528"/>
                    </a:lnTo>
                    <a:cubicBezTo>
                      <a:pt x="11430" y="30480"/>
                      <a:pt x="11430" y="32385"/>
                      <a:pt x="10477" y="33338"/>
                    </a:cubicBezTo>
                    <a:lnTo>
                      <a:pt x="0" y="33338"/>
                    </a:lnTo>
                    <a:cubicBezTo>
                      <a:pt x="1905" y="33338"/>
                      <a:pt x="3810" y="31432"/>
                      <a:pt x="3810" y="29528"/>
                    </a:cubicBezTo>
                    <a:lnTo>
                      <a:pt x="3810" y="3810"/>
                    </a:lnTo>
                    <a:cubicBezTo>
                      <a:pt x="3810" y="1905"/>
                      <a:pt x="5715" y="0"/>
                      <a:pt x="7620" y="0"/>
                    </a:cubicBezTo>
                    <a:cubicBezTo>
                      <a:pt x="9525" y="0"/>
                      <a:pt x="11430" y="1905"/>
                      <a:pt x="11430" y="3810"/>
                    </a:cubicBezTo>
                    <a:close/>
                  </a:path>
                </a:pathLst>
              </a:custGeom>
              <a:solidFill>
                <a:srgbClr val="C03A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5CDADA7-6633-D2B3-89EA-940312882EC3}"/>
                  </a:ext>
                </a:extLst>
              </p:cNvPr>
              <p:cNvSpPr/>
              <p:nvPr/>
            </p:nvSpPr>
            <p:spPr>
              <a:xfrm>
                <a:off x="-5167507" y="764548"/>
                <a:ext cx="11430" cy="32384"/>
              </a:xfrm>
              <a:custGeom>
                <a:avLst/>
                <a:gdLst>
                  <a:gd name="connsiteX0" fmla="*/ 11430 w 11430"/>
                  <a:gd name="connsiteY0" fmla="*/ 32385 h 32384"/>
                  <a:gd name="connsiteX1" fmla="*/ 953 w 11430"/>
                  <a:gd name="connsiteY1" fmla="*/ 32385 h 32384"/>
                  <a:gd name="connsiteX2" fmla="*/ 0 w 11430"/>
                  <a:gd name="connsiteY2" fmla="*/ 28575 h 32384"/>
                  <a:gd name="connsiteX3" fmla="*/ 0 w 11430"/>
                  <a:gd name="connsiteY3" fmla="*/ 3810 h 32384"/>
                  <a:gd name="connsiteX4" fmla="*/ 3810 w 11430"/>
                  <a:gd name="connsiteY4" fmla="*/ 0 h 32384"/>
                  <a:gd name="connsiteX5" fmla="*/ 7620 w 11430"/>
                  <a:gd name="connsiteY5" fmla="*/ 3810 h 32384"/>
                  <a:gd name="connsiteX6" fmla="*/ 7620 w 11430"/>
                  <a:gd name="connsiteY6" fmla="*/ 29528 h 32384"/>
                  <a:gd name="connsiteX7" fmla="*/ 11430 w 11430"/>
                  <a:gd name="connsiteY7" fmla="*/ 32385 h 3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" h="32384">
                    <a:moveTo>
                      <a:pt x="11430" y="32385"/>
                    </a:moveTo>
                    <a:lnTo>
                      <a:pt x="953" y="32385"/>
                    </a:lnTo>
                    <a:cubicBezTo>
                      <a:pt x="953" y="31432"/>
                      <a:pt x="0" y="30480"/>
                      <a:pt x="0" y="28575"/>
                    </a:cubicBezTo>
                    <a:lnTo>
                      <a:pt x="0" y="3810"/>
                    </a:lnTo>
                    <a:cubicBezTo>
                      <a:pt x="0" y="1905"/>
                      <a:pt x="1905" y="0"/>
                      <a:pt x="3810" y="0"/>
                    </a:cubicBezTo>
                    <a:cubicBezTo>
                      <a:pt x="5715" y="0"/>
                      <a:pt x="7620" y="1905"/>
                      <a:pt x="7620" y="3810"/>
                    </a:cubicBezTo>
                    <a:lnTo>
                      <a:pt x="7620" y="29528"/>
                    </a:lnTo>
                    <a:cubicBezTo>
                      <a:pt x="7620" y="30480"/>
                      <a:pt x="9525" y="32385"/>
                      <a:pt x="11430" y="32385"/>
                    </a:cubicBezTo>
                    <a:close/>
                  </a:path>
                </a:pathLst>
              </a:custGeom>
              <a:solidFill>
                <a:srgbClr val="C03A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61AA7C0-C55C-9FB7-5CED-AE4446A4313D}"/>
                  </a:ext>
                </a:extLst>
              </p:cNvPr>
              <p:cNvSpPr/>
              <p:nvPr/>
            </p:nvSpPr>
            <p:spPr>
              <a:xfrm>
                <a:off x="-5276092" y="698825"/>
                <a:ext cx="43814" cy="43815"/>
              </a:xfrm>
              <a:custGeom>
                <a:avLst/>
                <a:gdLst>
                  <a:gd name="connsiteX0" fmla="*/ 43815 w 43814"/>
                  <a:gd name="connsiteY0" fmla="*/ 21908 h 43815"/>
                  <a:gd name="connsiteX1" fmla="*/ 21908 w 43814"/>
                  <a:gd name="connsiteY1" fmla="*/ 43815 h 43815"/>
                  <a:gd name="connsiteX2" fmla="*/ 0 w 43814"/>
                  <a:gd name="connsiteY2" fmla="*/ 21908 h 43815"/>
                  <a:gd name="connsiteX3" fmla="*/ 21908 w 43814"/>
                  <a:gd name="connsiteY3" fmla="*/ 0 h 43815"/>
                  <a:gd name="connsiteX4" fmla="*/ 43815 w 43814"/>
                  <a:gd name="connsiteY4" fmla="*/ 21908 h 4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4" h="43815">
                    <a:moveTo>
                      <a:pt x="43815" y="21908"/>
                    </a:moveTo>
                    <a:cubicBezTo>
                      <a:pt x="43815" y="34007"/>
                      <a:pt x="34007" y="43815"/>
                      <a:pt x="21908" y="43815"/>
                    </a:cubicBezTo>
                    <a:cubicBezTo>
                      <a:pt x="9808" y="43815"/>
                      <a:pt x="0" y="34007"/>
                      <a:pt x="0" y="21908"/>
                    </a:cubicBezTo>
                    <a:cubicBezTo>
                      <a:pt x="0" y="9808"/>
                      <a:pt x="9808" y="0"/>
                      <a:pt x="21908" y="0"/>
                    </a:cubicBezTo>
                    <a:cubicBezTo>
                      <a:pt x="34007" y="0"/>
                      <a:pt x="43815" y="9808"/>
                      <a:pt x="43815" y="21908"/>
                    </a:cubicBezTo>
                    <a:close/>
                  </a:path>
                </a:pathLst>
              </a:custGeom>
              <a:solidFill>
                <a:srgbClr val="FDD7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C0DDAF4-F52E-7738-F9B1-D6FB44BF9067}"/>
                  </a:ext>
                </a:extLst>
              </p:cNvPr>
              <p:cNvSpPr/>
              <p:nvPr/>
            </p:nvSpPr>
            <p:spPr>
              <a:xfrm>
                <a:off x="-5276092" y="764548"/>
                <a:ext cx="11430" cy="33337"/>
              </a:xfrm>
              <a:custGeom>
                <a:avLst/>
                <a:gdLst>
                  <a:gd name="connsiteX0" fmla="*/ 11430 w 11430"/>
                  <a:gd name="connsiteY0" fmla="*/ 3810 h 33337"/>
                  <a:gd name="connsiteX1" fmla="*/ 11430 w 11430"/>
                  <a:gd name="connsiteY1" fmla="*/ 29528 h 33337"/>
                  <a:gd name="connsiteX2" fmla="*/ 10477 w 11430"/>
                  <a:gd name="connsiteY2" fmla="*/ 33338 h 33337"/>
                  <a:gd name="connsiteX3" fmla="*/ 0 w 11430"/>
                  <a:gd name="connsiteY3" fmla="*/ 33338 h 33337"/>
                  <a:gd name="connsiteX4" fmla="*/ 3810 w 11430"/>
                  <a:gd name="connsiteY4" fmla="*/ 29528 h 33337"/>
                  <a:gd name="connsiteX5" fmla="*/ 3810 w 11430"/>
                  <a:gd name="connsiteY5" fmla="*/ 3810 h 33337"/>
                  <a:gd name="connsiteX6" fmla="*/ 7620 w 11430"/>
                  <a:gd name="connsiteY6" fmla="*/ 0 h 33337"/>
                  <a:gd name="connsiteX7" fmla="*/ 11430 w 11430"/>
                  <a:gd name="connsiteY7" fmla="*/ 3810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" h="33337">
                    <a:moveTo>
                      <a:pt x="11430" y="3810"/>
                    </a:moveTo>
                    <a:lnTo>
                      <a:pt x="11430" y="29528"/>
                    </a:lnTo>
                    <a:cubicBezTo>
                      <a:pt x="11430" y="30480"/>
                      <a:pt x="11430" y="32385"/>
                      <a:pt x="10477" y="33338"/>
                    </a:cubicBezTo>
                    <a:lnTo>
                      <a:pt x="0" y="33338"/>
                    </a:lnTo>
                    <a:cubicBezTo>
                      <a:pt x="1905" y="33338"/>
                      <a:pt x="3810" y="31432"/>
                      <a:pt x="3810" y="29528"/>
                    </a:cubicBezTo>
                    <a:lnTo>
                      <a:pt x="3810" y="3810"/>
                    </a:lnTo>
                    <a:cubicBezTo>
                      <a:pt x="3810" y="1905"/>
                      <a:pt x="5715" y="0"/>
                      <a:pt x="7620" y="0"/>
                    </a:cubicBezTo>
                    <a:cubicBezTo>
                      <a:pt x="9525" y="0"/>
                      <a:pt x="11430" y="1905"/>
                      <a:pt x="11430" y="3810"/>
                    </a:cubicBezTo>
                    <a:close/>
                  </a:path>
                </a:pathLst>
              </a:custGeom>
              <a:solidFill>
                <a:srgbClr val="2980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9868951-FC70-D4E8-17B0-519901C373C4}"/>
                  </a:ext>
                </a:extLst>
              </p:cNvPr>
              <p:cNvSpPr/>
              <p:nvPr/>
            </p:nvSpPr>
            <p:spPr>
              <a:xfrm>
                <a:off x="-5243707" y="764548"/>
                <a:ext cx="11430" cy="32384"/>
              </a:xfrm>
              <a:custGeom>
                <a:avLst/>
                <a:gdLst>
                  <a:gd name="connsiteX0" fmla="*/ 11430 w 11430"/>
                  <a:gd name="connsiteY0" fmla="*/ 32385 h 32384"/>
                  <a:gd name="connsiteX1" fmla="*/ 953 w 11430"/>
                  <a:gd name="connsiteY1" fmla="*/ 32385 h 32384"/>
                  <a:gd name="connsiteX2" fmla="*/ 0 w 11430"/>
                  <a:gd name="connsiteY2" fmla="*/ 28575 h 32384"/>
                  <a:gd name="connsiteX3" fmla="*/ 0 w 11430"/>
                  <a:gd name="connsiteY3" fmla="*/ 3810 h 32384"/>
                  <a:gd name="connsiteX4" fmla="*/ 3810 w 11430"/>
                  <a:gd name="connsiteY4" fmla="*/ 0 h 32384"/>
                  <a:gd name="connsiteX5" fmla="*/ 7620 w 11430"/>
                  <a:gd name="connsiteY5" fmla="*/ 3810 h 32384"/>
                  <a:gd name="connsiteX6" fmla="*/ 7620 w 11430"/>
                  <a:gd name="connsiteY6" fmla="*/ 29528 h 32384"/>
                  <a:gd name="connsiteX7" fmla="*/ 11430 w 11430"/>
                  <a:gd name="connsiteY7" fmla="*/ 32385 h 3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" h="32384">
                    <a:moveTo>
                      <a:pt x="11430" y="32385"/>
                    </a:moveTo>
                    <a:lnTo>
                      <a:pt x="953" y="32385"/>
                    </a:lnTo>
                    <a:cubicBezTo>
                      <a:pt x="953" y="31432"/>
                      <a:pt x="0" y="30480"/>
                      <a:pt x="0" y="28575"/>
                    </a:cubicBezTo>
                    <a:lnTo>
                      <a:pt x="0" y="3810"/>
                    </a:lnTo>
                    <a:cubicBezTo>
                      <a:pt x="0" y="1905"/>
                      <a:pt x="1905" y="0"/>
                      <a:pt x="3810" y="0"/>
                    </a:cubicBezTo>
                    <a:cubicBezTo>
                      <a:pt x="5715" y="0"/>
                      <a:pt x="7620" y="1905"/>
                      <a:pt x="7620" y="3810"/>
                    </a:cubicBezTo>
                    <a:lnTo>
                      <a:pt x="7620" y="29528"/>
                    </a:lnTo>
                    <a:cubicBezTo>
                      <a:pt x="7620" y="30480"/>
                      <a:pt x="9525" y="32385"/>
                      <a:pt x="11430" y="32385"/>
                    </a:cubicBezTo>
                    <a:close/>
                  </a:path>
                </a:pathLst>
              </a:custGeom>
              <a:solidFill>
                <a:srgbClr val="2980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12C3D36-ED5D-5E02-7089-CB3FADCD6174}"/>
                  </a:ext>
                </a:extLst>
              </p:cNvPr>
              <p:cNvSpPr/>
              <p:nvPr/>
            </p:nvSpPr>
            <p:spPr>
              <a:xfrm>
                <a:off x="-5123692" y="698825"/>
                <a:ext cx="43814" cy="43815"/>
              </a:xfrm>
              <a:custGeom>
                <a:avLst/>
                <a:gdLst>
                  <a:gd name="connsiteX0" fmla="*/ 43815 w 43814"/>
                  <a:gd name="connsiteY0" fmla="*/ 21908 h 43815"/>
                  <a:gd name="connsiteX1" fmla="*/ 21908 w 43814"/>
                  <a:gd name="connsiteY1" fmla="*/ 43815 h 43815"/>
                  <a:gd name="connsiteX2" fmla="*/ 0 w 43814"/>
                  <a:gd name="connsiteY2" fmla="*/ 21908 h 43815"/>
                  <a:gd name="connsiteX3" fmla="*/ 21908 w 43814"/>
                  <a:gd name="connsiteY3" fmla="*/ 0 h 43815"/>
                  <a:gd name="connsiteX4" fmla="*/ 43815 w 43814"/>
                  <a:gd name="connsiteY4" fmla="*/ 21908 h 4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4" h="43815">
                    <a:moveTo>
                      <a:pt x="43815" y="21908"/>
                    </a:moveTo>
                    <a:cubicBezTo>
                      <a:pt x="43815" y="34007"/>
                      <a:pt x="34007" y="43815"/>
                      <a:pt x="21908" y="43815"/>
                    </a:cubicBezTo>
                    <a:cubicBezTo>
                      <a:pt x="9808" y="43815"/>
                      <a:pt x="0" y="34007"/>
                      <a:pt x="0" y="21908"/>
                    </a:cubicBezTo>
                    <a:cubicBezTo>
                      <a:pt x="0" y="9808"/>
                      <a:pt x="9808" y="0"/>
                      <a:pt x="21908" y="0"/>
                    </a:cubicBezTo>
                    <a:cubicBezTo>
                      <a:pt x="34007" y="0"/>
                      <a:pt x="43815" y="9808"/>
                      <a:pt x="43815" y="21908"/>
                    </a:cubicBezTo>
                    <a:close/>
                  </a:path>
                </a:pathLst>
              </a:custGeom>
              <a:solidFill>
                <a:srgbClr val="FDD7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1204DAF-6F92-E8BE-62AC-DA592EA2551E}"/>
                  </a:ext>
                </a:extLst>
              </p:cNvPr>
              <p:cNvSpPr/>
              <p:nvPr/>
            </p:nvSpPr>
            <p:spPr>
              <a:xfrm>
                <a:off x="-5124645" y="764548"/>
                <a:ext cx="11430" cy="33337"/>
              </a:xfrm>
              <a:custGeom>
                <a:avLst/>
                <a:gdLst>
                  <a:gd name="connsiteX0" fmla="*/ 11430 w 11430"/>
                  <a:gd name="connsiteY0" fmla="*/ 3810 h 33337"/>
                  <a:gd name="connsiteX1" fmla="*/ 11430 w 11430"/>
                  <a:gd name="connsiteY1" fmla="*/ 29528 h 33337"/>
                  <a:gd name="connsiteX2" fmla="*/ 10478 w 11430"/>
                  <a:gd name="connsiteY2" fmla="*/ 33338 h 33337"/>
                  <a:gd name="connsiteX3" fmla="*/ 0 w 11430"/>
                  <a:gd name="connsiteY3" fmla="*/ 33338 h 33337"/>
                  <a:gd name="connsiteX4" fmla="*/ 3810 w 11430"/>
                  <a:gd name="connsiteY4" fmla="*/ 29528 h 33337"/>
                  <a:gd name="connsiteX5" fmla="*/ 3810 w 11430"/>
                  <a:gd name="connsiteY5" fmla="*/ 3810 h 33337"/>
                  <a:gd name="connsiteX6" fmla="*/ 7620 w 11430"/>
                  <a:gd name="connsiteY6" fmla="*/ 0 h 33337"/>
                  <a:gd name="connsiteX7" fmla="*/ 11430 w 11430"/>
                  <a:gd name="connsiteY7" fmla="*/ 3810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" h="33337">
                    <a:moveTo>
                      <a:pt x="11430" y="3810"/>
                    </a:moveTo>
                    <a:lnTo>
                      <a:pt x="11430" y="29528"/>
                    </a:lnTo>
                    <a:cubicBezTo>
                      <a:pt x="11430" y="30480"/>
                      <a:pt x="11430" y="32385"/>
                      <a:pt x="10478" y="33338"/>
                    </a:cubicBezTo>
                    <a:lnTo>
                      <a:pt x="0" y="33338"/>
                    </a:lnTo>
                    <a:cubicBezTo>
                      <a:pt x="1905" y="33338"/>
                      <a:pt x="3810" y="31432"/>
                      <a:pt x="3810" y="29528"/>
                    </a:cubicBezTo>
                    <a:lnTo>
                      <a:pt x="3810" y="3810"/>
                    </a:lnTo>
                    <a:cubicBezTo>
                      <a:pt x="3810" y="1905"/>
                      <a:pt x="5715" y="0"/>
                      <a:pt x="7620" y="0"/>
                    </a:cubicBezTo>
                    <a:cubicBezTo>
                      <a:pt x="10478" y="0"/>
                      <a:pt x="11430" y="1905"/>
                      <a:pt x="11430" y="3810"/>
                    </a:cubicBezTo>
                    <a:close/>
                  </a:path>
                </a:pathLst>
              </a:custGeom>
              <a:solidFill>
                <a:srgbClr val="2980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19E7762-0556-8983-068E-E8A8A3D70C48}"/>
                  </a:ext>
                </a:extLst>
              </p:cNvPr>
              <p:cNvSpPr/>
              <p:nvPr/>
            </p:nvSpPr>
            <p:spPr>
              <a:xfrm>
                <a:off x="-5092260" y="764548"/>
                <a:ext cx="11430" cy="32384"/>
              </a:xfrm>
              <a:custGeom>
                <a:avLst/>
                <a:gdLst>
                  <a:gd name="connsiteX0" fmla="*/ 11430 w 11430"/>
                  <a:gd name="connsiteY0" fmla="*/ 32385 h 32384"/>
                  <a:gd name="connsiteX1" fmla="*/ 952 w 11430"/>
                  <a:gd name="connsiteY1" fmla="*/ 32385 h 32384"/>
                  <a:gd name="connsiteX2" fmla="*/ 0 w 11430"/>
                  <a:gd name="connsiteY2" fmla="*/ 28575 h 32384"/>
                  <a:gd name="connsiteX3" fmla="*/ 0 w 11430"/>
                  <a:gd name="connsiteY3" fmla="*/ 3810 h 32384"/>
                  <a:gd name="connsiteX4" fmla="*/ 3810 w 11430"/>
                  <a:gd name="connsiteY4" fmla="*/ 0 h 32384"/>
                  <a:gd name="connsiteX5" fmla="*/ 7620 w 11430"/>
                  <a:gd name="connsiteY5" fmla="*/ 3810 h 32384"/>
                  <a:gd name="connsiteX6" fmla="*/ 7620 w 11430"/>
                  <a:gd name="connsiteY6" fmla="*/ 29528 h 32384"/>
                  <a:gd name="connsiteX7" fmla="*/ 11430 w 11430"/>
                  <a:gd name="connsiteY7" fmla="*/ 32385 h 3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" h="32384">
                    <a:moveTo>
                      <a:pt x="11430" y="32385"/>
                    </a:moveTo>
                    <a:lnTo>
                      <a:pt x="952" y="32385"/>
                    </a:lnTo>
                    <a:cubicBezTo>
                      <a:pt x="952" y="31432"/>
                      <a:pt x="0" y="30480"/>
                      <a:pt x="0" y="28575"/>
                    </a:cubicBezTo>
                    <a:lnTo>
                      <a:pt x="0" y="3810"/>
                    </a:lnTo>
                    <a:cubicBezTo>
                      <a:pt x="0" y="1905"/>
                      <a:pt x="1905" y="0"/>
                      <a:pt x="3810" y="0"/>
                    </a:cubicBezTo>
                    <a:cubicBezTo>
                      <a:pt x="5715" y="0"/>
                      <a:pt x="7620" y="1905"/>
                      <a:pt x="7620" y="3810"/>
                    </a:cubicBezTo>
                    <a:lnTo>
                      <a:pt x="7620" y="29528"/>
                    </a:lnTo>
                    <a:cubicBezTo>
                      <a:pt x="8573" y="30480"/>
                      <a:pt x="9525" y="32385"/>
                      <a:pt x="11430" y="32385"/>
                    </a:cubicBezTo>
                    <a:close/>
                  </a:path>
                </a:pathLst>
              </a:custGeom>
              <a:solidFill>
                <a:srgbClr val="2980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60FD8CC-16D3-AB76-549A-786129A249BA}"/>
                </a:ext>
              </a:extLst>
            </p:cNvPr>
            <p:cNvSpPr/>
            <p:nvPr/>
          </p:nvSpPr>
          <p:spPr>
            <a:xfrm>
              <a:off x="-5292285" y="787408"/>
              <a:ext cx="219075" cy="152400"/>
            </a:xfrm>
            <a:custGeom>
              <a:avLst/>
              <a:gdLst>
                <a:gd name="connsiteX0" fmla="*/ 0 w 219075"/>
                <a:gd name="connsiteY0" fmla="*/ 152400 h 152400"/>
                <a:gd name="connsiteX1" fmla="*/ 219075 w 219075"/>
                <a:gd name="connsiteY1" fmla="*/ 152400 h 152400"/>
                <a:gd name="connsiteX2" fmla="*/ 219075 w 219075"/>
                <a:gd name="connsiteY2" fmla="*/ 0 h 152400"/>
                <a:gd name="connsiteX3" fmla="*/ 0 w 21907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152400">
                  <a:moveTo>
                    <a:pt x="0" y="152400"/>
                  </a:moveTo>
                  <a:lnTo>
                    <a:pt x="219075" y="152400"/>
                  </a:lnTo>
                  <a:lnTo>
                    <a:pt x="2190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3C480D8-3BDC-051A-DCD0-F9E1A14F1C90}"/>
                </a:ext>
              </a:extLst>
            </p:cNvPr>
            <p:cNvSpPr/>
            <p:nvPr/>
          </p:nvSpPr>
          <p:spPr>
            <a:xfrm>
              <a:off x="-5216085" y="878847"/>
              <a:ext cx="84772" cy="60960"/>
            </a:xfrm>
            <a:custGeom>
              <a:avLst/>
              <a:gdLst>
                <a:gd name="connsiteX0" fmla="*/ 61913 w 84772"/>
                <a:gd name="connsiteY0" fmla="*/ 0 h 60960"/>
                <a:gd name="connsiteX1" fmla="*/ 41910 w 84772"/>
                <a:gd name="connsiteY1" fmla="*/ 3810 h 60960"/>
                <a:gd name="connsiteX2" fmla="*/ 21907 w 84772"/>
                <a:gd name="connsiteY2" fmla="*/ 0 h 60960"/>
                <a:gd name="connsiteX3" fmla="*/ 0 w 84772"/>
                <a:gd name="connsiteY3" fmla="*/ 37148 h 60960"/>
                <a:gd name="connsiteX4" fmla="*/ 0 w 84772"/>
                <a:gd name="connsiteY4" fmla="*/ 60960 h 60960"/>
                <a:gd name="connsiteX5" fmla="*/ 84773 w 84772"/>
                <a:gd name="connsiteY5" fmla="*/ 60960 h 60960"/>
                <a:gd name="connsiteX6" fmla="*/ 84773 w 84772"/>
                <a:gd name="connsiteY6" fmla="*/ 37148 h 60960"/>
                <a:gd name="connsiteX7" fmla="*/ 61913 w 84772"/>
                <a:gd name="connsiteY7" fmla="*/ 0 h 6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72" h="60960">
                  <a:moveTo>
                    <a:pt x="61913" y="0"/>
                  </a:moveTo>
                  <a:cubicBezTo>
                    <a:pt x="55245" y="2858"/>
                    <a:pt x="48577" y="3810"/>
                    <a:pt x="41910" y="3810"/>
                  </a:cubicBezTo>
                  <a:cubicBezTo>
                    <a:pt x="34290" y="3810"/>
                    <a:pt x="27623" y="1905"/>
                    <a:pt x="21907" y="0"/>
                  </a:cubicBezTo>
                  <a:cubicBezTo>
                    <a:pt x="8573" y="7620"/>
                    <a:pt x="0" y="20955"/>
                    <a:pt x="0" y="37148"/>
                  </a:cubicBezTo>
                  <a:lnTo>
                    <a:pt x="0" y="60960"/>
                  </a:lnTo>
                  <a:lnTo>
                    <a:pt x="84773" y="60960"/>
                  </a:lnTo>
                  <a:lnTo>
                    <a:pt x="84773" y="37148"/>
                  </a:lnTo>
                  <a:cubicBezTo>
                    <a:pt x="84773" y="20955"/>
                    <a:pt x="75248" y="7620"/>
                    <a:pt x="61913" y="0"/>
                  </a:cubicBezTo>
                </a:path>
              </a:pathLst>
            </a:custGeom>
            <a:solidFill>
              <a:srgbClr val="B66E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4F7A7CA-F7CD-FC76-1349-F305279B37B4}"/>
                </a:ext>
              </a:extLst>
            </p:cNvPr>
            <p:cNvSpPr/>
            <p:nvPr/>
          </p:nvSpPr>
          <p:spPr>
            <a:xfrm>
              <a:off x="-5188462" y="882658"/>
              <a:ext cx="28575" cy="42862"/>
            </a:xfrm>
            <a:custGeom>
              <a:avLst/>
              <a:gdLst>
                <a:gd name="connsiteX0" fmla="*/ 28575 w 28575"/>
                <a:gd name="connsiteY0" fmla="*/ 14288 h 42862"/>
                <a:gd name="connsiteX1" fmla="*/ 14288 w 28575"/>
                <a:gd name="connsiteY1" fmla="*/ 42863 h 42862"/>
                <a:gd name="connsiteX2" fmla="*/ 0 w 28575"/>
                <a:gd name="connsiteY2" fmla="*/ 14288 h 42862"/>
                <a:gd name="connsiteX3" fmla="*/ 14288 w 28575"/>
                <a:gd name="connsiteY3" fmla="*/ 0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2862">
                  <a:moveTo>
                    <a:pt x="28575" y="14288"/>
                  </a:moveTo>
                  <a:lnTo>
                    <a:pt x="14288" y="42863"/>
                  </a:lnTo>
                  <a:lnTo>
                    <a:pt x="0" y="14288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D574147-9AF3-1308-4FE0-0A6B1EBA3227}"/>
                </a:ext>
              </a:extLst>
            </p:cNvPr>
            <p:cNvSpPr/>
            <p:nvPr/>
          </p:nvSpPr>
          <p:spPr>
            <a:xfrm>
              <a:off x="-5202749" y="812173"/>
              <a:ext cx="57150" cy="57149"/>
            </a:xfrm>
            <a:custGeom>
              <a:avLst/>
              <a:gdLst>
                <a:gd name="connsiteX0" fmla="*/ 57150 w 57150"/>
                <a:gd name="connsiteY0" fmla="*/ 28575 h 57149"/>
                <a:gd name="connsiteX1" fmla="*/ 28575 w 57150"/>
                <a:gd name="connsiteY1" fmla="*/ 57150 h 57149"/>
                <a:gd name="connsiteX2" fmla="*/ 0 w 57150"/>
                <a:gd name="connsiteY2" fmla="*/ 28575 h 57149"/>
                <a:gd name="connsiteX3" fmla="*/ 28575 w 57150"/>
                <a:gd name="connsiteY3" fmla="*/ 0 h 57149"/>
                <a:gd name="connsiteX4" fmla="*/ 57150 w 57150"/>
                <a:gd name="connsiteY4" fmla="*/ 28575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49">
                  <a:moveTo>
                    <a:pt x="57150" y="28575"/>
                  </a:moveTo>
                  <a:cubicBezTo>
                    <a:pt x="57150" y="43815"/>
                    <a:pt x="44767" y="57150"/>
                    <a:pt x="28575" y="57150"/>
                  </a:cubicBezTo>
                  <a:cubicBezTo>
                    <a:pt x="12382" y="57150"/>
                    <a:pt x="0" y="44767"/>
                    <a:pt x="0" y="28575"/>
                  </a:cubicBezTo>
                  <a:cubicBezTo>
                    <a:pt x="0" y="13335"/>
                    <a:pt x="12382" y="0"/>
                    <a:pt x="28575" y="0"/>
                  </a:cubicBezTo>
                  <a:cubicBezTo>
                    <a:pt x="44767" y="0"/>
                    <a:pt x="57150" y="12382"/>
                    <a:pt x="57150" y="28575"/>
                  </a:cubicBezTo>
                </a:path>
              </a:pathLst>
            </a:custGeom>
            <a:solidFill>
              <a:srgbClr val="FDC6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118" name="Graphic 232">
            <a:extLst>
              <a:ext uri="{FF2B5EF4-FFF2-40B4-BE49-F238E27FC236}">
                <a16:creationId xmlns:a16="http://schemas.microsoft.com/office/drawing/2014/main" id="{068B637F-B9B2-4D63-C933-84FD6940BE3C}"/>
              </a:ext>
            </a:extLst>
          </p:cNvPr>
          <p:cNvGrpSpPr/>
          <p:nvPr/>
        </p:nvGrpSpPr>
        <p:grpSpPr>
          <a:xfrm>
            <a:off x="9477473" y="783732"/>
            <a:ext cx="552450" cy="545399"/>
            <a:chOff x="-9783569" y="-876383"/>
            <a:chExt cx="552450" cy="545399"/>
          </a:xfrm>
          <a:solidFill>
            <a:schemeClr val="accent1"/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698BBD0-C144-866E-EC85-2E3C644FC396}"/>
                </a:ext>
              </a:extLst>
            </p:cNvPr>
            <p:cNvSpPr/>
            <p:nvPr/>
          </p:nvSpPr>
          <p:spPr>
            <a:xfrm>
              <a:off x="-9574971" y="-615398"/>
              <a:ext cx="343852" cy="284414"/>
            </a:xfrm>
            <a:custGeom>
              <a:avLst/>
              <a:gdLst>
                <a:gd name="connsiteX0" fmla="*/ 131445 w 343852"/>
                <a:gd name="connsiteY0" fmla="*/ 3810 h 284414"/>
                <a:gd name="connsiteX1" fmla="*/ 172403 w 343852"/>
                <a:gd name="connsiteY1" fmla="*/ 0 h 284414"/>
                <a:gd name="connsiteX2" fmla="*/ 343853 w 343852"/>
                <a:gd name="connsiteY2" fmla="*/ 137160 h 284414"/>
                <a:gd name="connsiteX3" fmla="*/ 172403 w 343852"/>
                <a:gd name="connsiteY3" fmla="*/ 274320 h 284414"/>
                <a:gd name="connsiteX4" fmla="*/ 96203 w 343852"/>
                <a:gd name="connsiteY4" fmla="*/ 260033 h 284414"/>
                <a:gd name="connsiteX5" fmla="*/ 37147 w 343852"/>
                <a:gd name="connsiteY5" fmla="*/ 283845 h 284414"/>
                <a:gd name="connsiteX6" fmla="*/ 26670 w 343852"/>
                <a:gd name="connsiteY6" fmla="*/ 281940 h 284414"/>
                <a:gd name="connsiteX7" fmla="*/ 24765 w 343852"/>
                <a:gd name="connsiteY7" fmla="*/ 271463 h 284414"/>
                <a:gd name="connsiteX8" fmla="*/ 40958 w 343852"/>
                <a:gd name="connsiteY8" fmla="*/ 225742 h 284414"/>
                <a:gd name="connsiteX9" fmla="*/ 0 w 343852"/>
                <a:gd name="connsiteY9" fmla="*/ 137160 h 284414"/>
                <a:gd name="connsiteX10" fmla="*/ 66675 w 343852"/>
                <a:gd name="connsiteY10" fmla="*/ 28575 h 284414"/>
                <a:gd name="connsiteX11" fmla="*/ 131445 w 343852"/>
                <a:gd name="connsiteY11" fmla="*/ 3810 h 28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852" h="284414">
                  <a:moveTo>
                    <a:pt x="131445" y="3810"/>
                  </a:moveTo>
                  <a:cubicBezTo>
                    <a:pt x="144780" y="953"/>
                    <a:pt x="158115" y="0"/>
                    <a:pt x="172403" y="0"/>
                  </a:cubicBezTo>
                  <a:cubicBezTo>
                    <a:pt x="266700" y="0"/>
                    <a:pt x="343853" y="60960"/>
                    <a:pt x="343853" y="137160"/>
                  </a:cubicBezTo>
                  <a:cubicBezTo>
                    <a:pt x="343853" y="213360"/>
                    <a:pt x="266700" y="274320"/>
                    <a:pt x="172403" y="274320"/>
                  </a:cubicBezTo>
                  <a:cubicBezTo>
                    <a:pt x="146685" y="274320"/>
                    <a:pt x="120967" y="269558"/>
                    <a:pt x="96203" y="260033"/>
                  </a:cubicBezTo>
                  <a:lnTo>
                    <a:pt x="37147" y="283845"/>
                  </a:lnTo>
                  <a:cubicBezTo>
                    <a:pt x="33338" y="284798"/>
                    <a:pt x="29528" y="284798"/>
                    <a:pt x="26670" y="281940"/>
                  </a:cubicBezTo>
                  <a:cubicBezTo>
                    <a:pt x="23813" y="279083"/>
                    <a:pt x="22860" y="275273"/>
                    <a:pt x="24765" y="271463"/>
                  </a:cubicBezTo>
                  <a:lnTo>
                    <a:pt x="40958" y="225742"/>
                  </a:lnTo>
                  <a:cubicBezTo>
                    <a:pt x="15240" y="202883"/>
                    <a:pt x="953" y="170498"/>
                    <a:pt x="0" y="137160"/>
                  </a:cubicBezTo>
                  <a:cubicBezTo>
                    <a:pt x="0" y="93345"/>
                    <a:pt x="26670" y="53340"/>
                    <a:pt x="66675" y="28575"/>
                  </a:cubicBezTo>
                  <a:lnTo>
                    <a:pt x="131445" y="3810"/>
                  </a:lnTo>
                  <a:close/>
                </a:path>
              </a:pathLst>
            </a:custGeom>
            <a:solidFill>
              <a:srgbClr val="24AE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5F6506D-88AE-2D7E-342D-981B8FEB6F6A}"/>
                </a:ext>
              </a:extLst>
            </p:cNvPr>
            <p:cNvSpPr/>
            <p:nvPr/>
          </p:nvSpPr>
          <p:spPr>
            <a:xfrm>
              <a:off x="-9402569" y="-615398"/>
              <a:ext cx="171450" cy="274320"/>
            </a:xfrm>
            <a:custGeom>
              <a:avLst/>
              <a:gdLst>
                <a:gd name="connsiteX0" fmla="*/ 171450 w 171450"/>
                <a:gd name="connsiteY0" fmla="*/ 137160 h 274320"/>
                <a:gd name="connsiteX1" fmla="*/ 0 w 171450"/>
                <a:gd name="connsiteY1" fmla="*/ 274320 h 274320"/>
                <a:gd name="connsiteX2" fmla="*/ 0 w 171450"/>
                <a:gd name="connsiteY2" fmla="*/ 0 h 274320"/>
                <a:gd name="connsiteX3" fmla="*/ 171450 w 171450"/>
                <a:gd name="connsiteY3" fmla="*/ 13716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74320">
                  <a:moveTo>
                    <a:pt x="171450" y="137160"/>
                  </a:moveTo>
                  <a:cubicBezTo>
                    <a:pt x="171450" y="213360"/>
                    <a:pt x="94298" y="274320"/>
                    <a:pt x="0" y="274320"/>
                  </a:cubicBezTo>
                  <a:lnTo>
                    <a:pt x="0" y="0"/>
                  </a:lnTo>
                  <a:cubicBezTo>
                    <a:pt x="94298" y="0"/>
                    <a:pt x="171450" y="60960"/>
                    <a:pt x="171450" y="137160"/>
                  </a:cubicBezTo>
                  <a:close/>
                </a:path>
              </a:pathLst>
            </a:custGeom>
            <a:solidFill>
              <a:srgbClr val="4FBA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6763E47-7B48-776E-50E9-DAC08734A5ED}"/>
                </a:ext>
              </a:extLst>
            </p:cNvPr>
            <p:cNvSpPr/>
            <p:nvPr/>
          </p:nvSpPr>
          <p:spPr>
            <a:xfrm>
              <a:off x="-9431144" y="-504908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9E653F1-E0DF-C778-511C-2BD2302B4D68}"/>
                </a:ext>
              </a:extLst>
            </p:cNvPr>
            <p:cNvSpPr/>
            <p:nvPr/>
          </p:nvSpPr>
          <p:spPr>
            <a:xfrm>
              <a:off x="-9335894" y="-504908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E065F7C-16A5-9B08-A95D-ECDDE73AB651}"/>
                </a:ext>
              </a:extLst>
            </p:cNvPr>
            <p:cNvSpPr/>
            <p:nvPr/>
          </p:nvSpPr>
          <p:spPr>
            <a:xfrm>
              <a:off x="-9526394" y="-504908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BF8E1DD-502B-4A08-BFC5-03003312E8E6}"/>
                </a:ext>
              </a:extLst>
            </p:cNvPr>
            <p:cNvSpPr/>
            <p:nvPr/>
          </p:nvSpPr>
          <p:spPr>
            <a:xfrm>
              <a:off x="-9783569" y="-876383"/>
              <a:ext cx="381000" cy="317221"/>
            </a:xfrm>
            <a:custGeom>
              <a:avLst/>
              <a:gdLst>
                <a:gd name="connsiteX0" fmla="*/ 335280 w 381000"/>
                <a:gd name="connsiteY0" fmla="*/ 251460 h 317221"/>
                <a:gd name="connsiteX1" fmla="*/ 354330 w 381000"/>
                <a:gd name="connsiteY1" fmla="*/ 303848 h 317221"/>
                <a:gd name="connsiteX2" fmla="*/ 352425 w 381000"/>
                <a:gd name="connsiteY2" fmla="*/ 314325 h 317221"/>
                <a:gd name="connsiteX3" fmla="*/ 341948 w 381000"/>
                <a:gd name="connsiteY3" fmla="*/ 316230 h 317221"/>
                <a:gd name="connsiteX4" fmla="*/ 274320 w 381000"/>
                <a:gd name="connsiteY4" fmla="*/ 289560 h 317221"/>
                <a:gd name="connsiteX5" fmla="*/ 190500 w 381000"/>
                <a:gd name="connsiteY5" fmla="*/ 304800 h 317221"/>
                <a:gd name="connsiteX6" fmla="*/ 0 w 381000"/>
                <a:gd name="connsiteY6" fmla="*/ 152400 h 317221"/>
                <a:gd name="connsiteX7" fmla="*/ 190500 w 381000"/>
                <a:gd name="connsiteY7" fmla="*/ 0 h 317221"/>
                <a:gd name="connsiteX8" fmla="*/ 381000 w 381000"/>
                <a:gd name="connsiteY8" fmla="*/ 152400 h 317221"/>
                <a:gd name="connsiteX9" fmla="*/ 335280 w 381000"/>
                <a:gd name="connsiteY9" fmla="*/ 251460 h 31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17221">
                  <a:moveTo>
                    <a:pt x="335280" y="251460"/>
                  </a:moveTo>
                  <a:lnTo>
                    <a:pt x="354330" y="303848"/>
                  </a:lnTo>
                  <a:cubicBezTo>
                    <a:pt x="355283" y="307658"/>
                    <a:pt x="354330" y="311468"/>
                    <a:pt x="352425" y="314325"/>
                  </a:cubicBezTo>
                  <a:cubicBezTo>
                    <a:pt x="350520" y="317183"/>
                    <a:pt x="345758" y="318135"/>
                    <a:pt x="341948" y="316230"/>
                  </a:cubicBezTo>
                  <a:lnTo>
                    <a:pt x="274320" y="289560"/>
                  </a:lnTo>
                  <a:cubicBezTo>
                    <a:pt x="247650" y="300038"/>
                    <a:pt x="219075" y="304800"/>
                    <a:pt x="190500" y="304800"/>
                  </a:cubicBezTo>
                  <a:cubicBezTo>
                    <a:pt x="84773" y="304800"/>
                    <a:pt x="0" y="236220"/>
                    <a:pt x="0" y="152400"/>
                  </a:cubicBezTo>
                  <a:cubicBezTo>
                    <a:pt x="0" y="68580"/>
                    <a:pt x="84773" y="0"/>
                    <a:pt x="190500" y="0"/>
                  </a:cubicBezTo>
                  <a:cubicBezTo>
                    <a:pt x="296228" y="0"/>
                    <a:pt x="381000" y="68580"/>
                    <a:pt x="381000" y="152400"/>
                  </a:cubicBezTo>
                  <a:cubicBezTo>
                    <a:pt x="380048" y="190500"/>
                    <a:pt x="363855" y="225743"/>
                    <a:pt x="335280" y="251460"/>
                  </a:cubicBezTo>
                  <a:close/>
                </a:path>
              </a:pathLst>
            </a:custGeom>
            <a:solidFill>
              <a:srgbClr val="4482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DE13F6B-E973-1CFA-AF9D-7538E6838C5E}"/>
                </a:ext>
              </a:extLst>
            </p:cNvPr>
            <p:cNvSpPr/>
            <p:nvPr/>
          </p:nvSpPr>
          <p:spPr>
            <a:xfrm>
              <a:off x="-9783569" y="-876383"/>
              <a:ext cx="190500" cy="304800"/>
            </a:xfrm>
            <a:custGeom>
              <a:avLst/>
              <a:gdLst>
                <a:gd name="connsiteX0" fmla="*/ 190500 w 190500"/>
                <a:gd name="connsiteY0" fmla="*/ 304800 h 304800"/>
                <a:gd name="connsiteX1" fmla="*/ 0 w 190500"/>
                <a:gd name="connsiteY1" fmla="*/ 152400 h 304800"/>
                <a:gd name="connsiteX2" fmla="*/ 190500 w 190500"/>
                <a:gd name="connsiteY2" fmla="*/ 0 h 304800"/>
                <a:gd name="connsiteX3" fmla="*/ 190500 w 190500"/>
                <a:gd name="connsiteY3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304800">
                  <a:moveTo>
                    <a:pt x="190500" y="304800"/>
                  </a:moveTo>
                  <a:cubicBezTo>
                    <a:pt x="84773" y="304800"/>
                    <a:pt x="0" y="236220"/>
                    <a:pt x="0" y="152400"/>
                  </a:cubicBezTo>
                  <a:cubicBezTo>
                    <a:pt x="0" y="68580"/>
                    <a:pt x="84773" y="0"/>
                    <a:pt x="190500" y="0"/>
                  </a:cubicBezTo>
                  <a:lnTo>
                    <a:pt x="190500" y="304800"/>
                  </a:lnTo>
                  <a:close/>
                </a:path>
              </a:pathLst>
            </a:custGeom>
            <a:solidFill>
              <a:srgbClr val="2856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4A21176-AD92-90BF-7649-D6279F566B47}"/>
                </a:ext>
              </a:extLst>
            </p:cNvPr>
            <p:cNvSpPr/>
            <p:nvPr/>
          </p:nvSpPr>
          <p:spPr>
            <a:xfrm>
              <a:off x="-9716894" y="-752558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55CDCCA-3F80-EF4E-A784-96D8AB1EC8D2}"/>
                </a:ext>
              </a:extLst>
            </p:cNvPr>
            <p:cNvSpPr/>
            <p:nvPr/>
          </p:nvSpPr>
          <p:spPr>
            <a:xfrm>
              <a:off x="-9621644" y="-752558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65147E2-1A78-A9C7-B7CE-23920C999868}"/>
                </a:ext>
              </a:extLst>
            </p:cNvPr>
            <p:cNvSpPr/>
            <p:nvPr/>
          </p:nvSpPr>
          <p:spPr>
            <a:xfrm>
              <a:off x="-9526394" y="-752558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7F0403C-D065-EBE2-81C8-22056DC72BB1}"/>
              </a:ext>
            </a:extLst>
          </p:cNvPr>
          <p:cNvSpPr/>
          <p:nvPr/>
        </p:nvSpPr>
        <p:spPr>
          <a:xfrm>
            <a:off x="6469303" y="3208057"/>
            <a:ext cx="2532203" cy="2133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180000" rtlCol="0" anchor="t"/>
          <a:lstStyle/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accent1"/>
              </a:solidFill>
              <a:latin typeface="Raleway" panose="020B05030301010600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9D643C-3A67-FB04-A3D1-7DEBB26D2C59}"/>
              </a:ext>
            </a:extLst>
          </p:cNvPr>
          <p:cNvSpPr/>
          <p:nvPr/>
        </p:nvSpPr>
        <p:spPr>
          <a:xfrm>
            <a:off x="6490259" y="3313099"/>
            <a:ext cx="2535496" cy="25581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180000" rtlCol="0" anchor="ctr"/>
          <a:lstStyle/>
          <a:p>
            <a:r>
              <a:rPr lang="en-AU" sz="7200" spc="-300" dirty="0">
                <a:solidFill>
                  <a:schemeClr val="tx2"/>
                </a:solidFill>
                <a:latin typeface="Raleway Thin" panose="020B0203030101060003" pitchFamily="34" charset="0"/>
              </a:rPr>
              <a:t>515</a:t>
            </a:r>
          </a:p>
          <a:p>
            <a:r>
              <a:rPr lang="en-AU" sz="1600" dirty="0">
                <a:solidFill>
                  <a:schemeClr val="tx2"/>
                </a:solidFill>
                <a:latin typeface="Raleway" panose="020B0503030101060003" pitchFamily="34" charset="0"/>
              </a:rPr>
              <a:t>respondents to business ratepayer survey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3032FD-7FCC-4A2E-C320-8217E0945B67}"/>
              </a:ext>
            </a:extLst>
          </p:cNvPr>
          <p:cNvSpPr/>
          <p:nvPr/>
        </p:nvSpPr>
        <p:spPr>
          <a:xfrm>
            <a:off x="9339200" y="3225653"/>
            <a:ext cx="2535496" cy="2558195"/>
          </a:xfrm>
          <a:prstGeom prst="rect">
            <a:avLst/>
          </a:prstGeom>
          <a:solidFill>
            <a:srgbClr val="1C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180000" rtlCol="0" anchor="ctr"/>
          <a:lstStyle/>
          <a:p>
            <a:r>
              <a:rPr lang="en-AU" sz="7200" spc="-300" dirty="0">
                <a:solidFill>
                  <a:schemeClr val="bg1"/>
                </a:solidFill>
                <a:latin typeface="Raleway Thin" panose="020B0203030101060003" pitchFamily="34" charset="0"/>
                <a:sym typeface="Wingdings" panose="05000000000000000000" pitchFamily="2" charset="2"/>
              </a:rPr>
              <a:t>44</a:t>
            </a:r>
          </a:p>
          <a:p>
            <a:pPr lvl="0"/>
            <a:r>
              <a:rPr lang="en-AU" sz="1600" dirty="0">
                <a:solidFill>
                  <a:schemeClr val="bg1"/>
                </a:solidFill>
                <a:latin typeface="Raleway" panose="020B0503030101060003" pitchFamily="34" charset="0"/>
              </a:rPr>
              <a:t>ratepayer focus groups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F297F7-8876-C4BD-C2E7-5EBC53819E86}"/>
              </a:ext>
            </a:extLst>
          </p:cNvPr>
          <p:cNvSpPr/>
          <p:nvPr/>
        </p:nvSpPr>
        <p:spPr>
          <a:xfrm>
            <a:off x="3637657" y="3249766"/>
            <a:ext cx="2535496" cy="25581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180000" rtlCol="0" anchor="ctr"/>
          <a:lstStyle/>
          <a:p>
            <a:endParaRPr lang="en-AU" sz="1600" spc="-300" dirty="0">
              <a:solidFill>
                <a:schemeClr val="tx2"/>
              </a:solidFill>
              <a:latin typeface="Raleway Thin" panose="020B0203030101060003" pitchFamily="34" charset="0"/>
            </a:endParaRPr>
          </a:p>
          <a:p>
            <a:pPr lvl="0"/>
            <a:endParaRPr lang="en-AU" sz="1600" dirty="0">
              <a:solidFill>
                <a:schemeClr val="tx2"/>
              </a:solidFill>
              <a:latin typeface="Raleway" panose="020B0503030101060003" pitchFamily="34" charset="0"/>
            </a:endParaRPr>
          </a:p>
          <a:p>
            <a:pPr lvl="0"/>
            <a:r>
              <a:rPr lang="en-AU" sz="1600" dirty="0">
                <a:solidFill>
                  <a:schemeClr val="tx2"/>
                </a:solidFill>
                <a:latin typeface="Raleway" panose="020B0503030101060003" pitchFamily="34" charset="0"/>
              </a:rPr>
              <a:t>Meetings </a:t>
            </a:r>
            <a:r>
              <a:rPr lang="en-AU" sz="1600" dirty="0" err="1">
                <a:solidFill>
                  <a:schemeClr val="tx2"/>
                </a:solidFill>
                <a:latin typeface="Raleway" panose="020B0503030101060003" pitchFamily="34" charset="0"/>
              </a:rPr>
              <a:t>eg</a:t>
            </a:r>
            <a:r>
              <a:rPr lang="en-AU" sz="1600" dirty="0">
                <a:solidFill>
                  <a:schemeClr val="tx2"/>
                </a:solidFill>
                <a:latin typeface="Raleway" panose="020B0503030101060003" pitchFamily="34" charset="0"/>
              </a:rPr>
              <a:t> CMA meeting Nov 2022</a:t>
            </a:r>
          </a:p>
          <a:p>
            <a:pPr lvl="0"/>
            <a:r>
              <a:rPr lang="en-AU" sz="1600" dirty="0">
                <a:solidFill>
                  <a:schemeClr val="tx2"/>
                </a:solidFill>
                <a:latin typeface="Raleway" panose="020B0503030101060003" pitchFamily="34" charset="0"/>
              </a:rPr>
              <a:t>  </a:t>
            </a:r>
          </a:p>
          <a:p>
            <a:pPr lvl="0"/>
            <a:r>
              <a:rPr lang="en-AU" sz="1600" dirty="0">
                <a:solidFill>
                  <a:schemeClr val="tx2"/>
                </a:solidFill>
                <a:latin typeface="Raleway" panose="020B0503030101060003" pitchFamily="34" charset="0"/>
              </a:rPr>
              <a:t>Information provided by stakeholders</a:t>
            </a:r>
          </a:p>
        </p:txBody>
      </p:sp>
      <p:sp>
        <p:nvSpPr>
          <p:cNvPr id="31" name="Graphic 166">
            <a:extLst>
              <a:ext uri="{FF2B5EF4-FFF2-40B4-BE49-F238E27FC236}">
                <a16:creationId xmlns:a16="http://schemas.microsoft.com/office/drawing/2014/main" id="{7748CC6D-3826-2176-5CBD-52D1AB2FBFA6}"/>
              </a:ext>
            </a:extLst>
          </p:cNvPr>
          <p:cNvSpPr>
            <a:spLocks noChangeAspect="1"/>
          </p:cNvSpPr>
          <p:nvPr/>
        </p:nvSpPr>
        <p:spPr>
          <a:xfrm>
            <a:off x="9475529" y="3313099"/>
            <a:ext cx="708738" cy="630000"/>
          </a:xfrm>
          <a:custGeom>
            <a:avLst/>
            <a:gdLst>
              <a:gd name="connsiteX0" fmla="*/ 66175 w 390042"/>
              <a:gd name="connsiteY0" fmla="*/ 198120 h 346710"/>
              <a:gd name="connsiteX1" fmla="*/ 39105 w 390042"/>
              <a:gd name="connsiteY1" fmla="*/ 198120 h 346710"/>
              <a:gd name="connsiteX2" fmla="*/ 5 w 390042"/>
              <a:gd name="connsiteY2" fmla="*/ 167640 h 346710"/>
              <a:gd name="connsiteX3" fmla="*/ 25069 w 390042"/>
              <a:gd name="connsiteY3" fmla="*/ 99060 h 346710"/>
              <a:gd name="connsiteX4" fmla="*/ 78206 w 390042"/>
              <a:gd name="connsiteY4" fmla="*/ 115252 h 346710"/>
              <a:gd name="connsiteX5" fmla="*/ 105275 w 390042"/>
              <a:gd name="connsiteY5" fmla="*/ 110490 h 346710"/>
              <a:gd name="connsiteX6" fmla="*/ 104272 w 390042"/>
              <a:gd name="connsiteY6" fmla="*/ 122873 h 346710"/>
              <a:gd name="connsiteX7" fmla="*/ 120314 w 390042"/>
              <a:gd name="connsiteY7" fmla="*/ 172403 h 346710"/>
              <a:gd name="connsiteX8" fmla="*/ 66175 w 390042"/>
              <a:gd name="connsiteY8" fmla="*/ 198120 h 346710"/>
              <a:gd name="connsiteX9" fmla="*/ 77203 w 390042"/>
              <a:gd name="connsiteY9" fmla="*/ 99060 h 346710"/>
              <a:gd name="connsiteX10" fmla="*/ 25069 w 390042"/>
              <a:gd name="connsiteY10" fmla="*/ 49530 h 346710"/>
              <a:gd name="connsiteX11" fmla="*/ 77203 w 390042"/>
              <a:gd name="connsiteY11" fmla="*/ 0 h 346710"/>
              <a:gd name="connsiteX12" fmla="*/ 129337 w 390042"/>
              <a:gd name="connsiteY12" fmla="*/ 49530 h 346710"/>
              <a:gd name="connsiteX13" fmla="*/ 77203 w 390042"/>
              <a:gd name="connsiteY13" fmla="*/ 99060 h 346710"/>
              <a:gd name="connsiteX14" fmla="*/ 283732 w 390042"/>
              <a:gd name="connsiteY14" fmla="*/ 346710 h 346710"/>
              <a:gd name="connsiteX15" fmla="*/ 106278 w 390042"/>
              <a:gd name="connsiteY15" fmla="*/ 346710 h 346710"/>
              <a:gd name="connsiteX16" fmla="*/ 52139 w 390042"/>
              <a:gd name="connsiteY16" fmla="*/ 296228 h 346710"/>
              <a:gd name="connsiteX17" fmla="*/ 122319 w 390042"/>
              <a:gd name="connsiteY17" fmla="*/ 185737 h 346710"/>
              <a:gd name="connsiteX18" fmla="*/ 195506 w 390042"/>
              <a:gd name="connsiteY18" fmla="*/ 212407 h 346710"/>
              <a:gd name="connsiteX19" fmla="*/ 268694 w 390042"/>
              <a:gd name="connsiteY19" fmla="*/ 185737 h 346710"/>
              <a:gd name="connsiteX20" fmla="*/ 338874 w 390042"/>
              <a:gd name="connsiteY20" fmla="*/ 296228 h 346710"/>
              <a:gd name="connsiteX21" fmla="*/ 283732 w 390042"/>
              <a:gd name="connsiteY21" fmla="*/ 346710 h 346710"/>
              <a:gd name="connsiteX22" fmla="*/ 195506 w 390042"/>
              <a:gd name="connsiteY22" fmla="*/ 198120 h 346710"/>
              <a:gd name="connsiteX23" fmla="*/ 117306 w 390042"/>
              <a:gd name="connsiteY23" fmla="*/ 123825 h 346710"/>
              <a:gd name="connsiteX24" fmla="*/ 195506 w 390042"/>
              <a:gd name="connsiteY24" fmla="*/ 49530 h 346710"/>
              <a:gd name="connsiteX25" fmla="*/ 273707 w 390042"/>
              <a:gd name="connsiteY25" fmla="*/ 123825 h 346710"/>
              <a:gd name="connsiteX26" fmla="*/ 195506 w 390042"/>
              <a:gd name="connsiteY26" fmla="*/ 198120 h 346710"/>
              <a:gd name="connsiteX27" fmla="*/ 312807 w 390042"/>
              <a:gd name="connsiteY27" fmla="*/ 99060 h 346710"/>
              <a:gd name="connsiteX28" fmla="*/ 260673 w 390042"/>
              <a:gd name="connsiteY28" fmla="*/ 49530 h 346710"/>
              <a:gd name="connsiteX29" fmla="*/ 312807 w 390042"/>
              <a:gd name="connsiteY29" fmla="*/ 0 h 346710"/>
              <a:gd name="connsiteX30" fmla="*/ 364941 w 390042"/>
              <a:gd name="connsiteY30" fmla="*/ 49530 h 346710"/>
              <a:gd name="connsiteX31" fmla="*/ 312807 w 390042"/>
              <a:gd name="connsiteY31" fmla="*/ 99060 h 346710"/>
              <a:gd name="connsiteX32" fmla="*/ 350905 w 390042"/>
              <a:gd name="connsiteY32" fmla="*/ 198120 h 346710"/>
              <a:gd name="connsiteX33" fmla="*/ 323835 w 390042"/>
              <a:gd name="connsiteY33" fmla="*/ 198120 h 346710"/>
              <a:gd name="connsiteX34" fmla="*/ 269696 w 390042"/>
              <a:gd name="connsiteY34" fmla="*/ 173355 h 346710"/>
              <a:gd name="connsiteX35" fmla="*/ 285738 w 390042"/>
              <a:gd name="connsiteY35" fmla="*/ 123825 h 346710"/>
              <a:gd name="connsiteX36" fmla="*/ 284735 w 390042"/>
              <a:gd name="connsiteY36" fmla="*/ 111443 h 346710"/>
              <a:gd name="connsiteX37" fmla="*/ 311804 w 390042"/>
              <a:gd name="connsiteY37" fmla="*/ 116205 h 346710"/>
              <a:gd name="connsiteX38" fmla="*/ 364941 w 390042"/>
              <a:gd name="connsiteY38" fmla="*/ 100012 h 346710"/>
              <a:gd name="connsiteX39" fmla="*/ 390005 w 390042"/>
              <a:gd name="connsiteY39" fmla="*/ 168593 h 346710"/>
              <a:gd name="connsiteX40" fmla="*/ 350905 w 390042"/>
              <a:gd name="connsiteY40" fmla="*/ 198120 h 34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0042" h="346710">
                <a:moveTo>
                  <a:pt x="66175" y="198120"/>
                </a:moveTo>
                <a:lnTo>
                  <a:pt x="39105" y="198120"/>
                </a:lnTo>
                <a:cubicBezTo>
                  <a:pt x="19054" y="198120"/>
                  <a:pt x="5" y="188595"/>
                  <a:pt x="5" y="167640"/>
                </a:cubicBezTo>
                <a:cubicBezTo>
                  <a:pt x="5" y="152400"/>
                  <a:pt x="-997" y="99060"/>
                  <a:pt x="25069" y="99060"/>
                </a:cubicBezTo>
                <a:cubicBezTo>
                  <a:pt x="29080" y="99060"/>
                  <a:pt x="50134" y="115252"/>
                  <a:pt x="78206" y="115252"/>
                </a:cubicBezTo>
                <a:cubicBezTo>
                  <a:pt x="87229" y="115252"/>
                  <a:pt x="96252" y="113348"/>
                  <a:pt x="105275" y="110490"/>
                </a:cubicBezTo>
                <a:cubicBezTo>
                  <a:pt x="104272" y="114300"/>
                  <a:pt x="104272" y="119062"/>
                  <a:pt x="104272" y="122873"/>
                </a:cubicBezTo>
                <a:cubicBezTo>
                  <a:pt x="104272" y="140018"/>
                  <a:pt x="110288" y="158115"/>
                  <a:pt x="120314" y="172403"/>
                </a:cubicBezTo>
                <a:cubicBezTo>
                  <a:pt x="99260" y="174308"/>
                  <a:pt x="80211" y="182880"/>
                  <a:pt x="66175" y="198120"/>
                </a:cubicBezTo>
                <a:close/>
                <a:moveTo>
                  <a:pt x="77203" y="99060"/>
                </a:moveTo>
                <a:cubicBezTo>
                  <a:pt x="48128" y="99060"/>
                  <a:pt x="25069" y="77152"/>
                  <a:pt x="25069" y="49530"/>
                </a:cubicBezTo>
                <a:cubicBezTo>
                  <a:pt x="25069" y="21908"/>
                  <a:pt x="48128" y="0"/>
                  <a:pt x="77203" y="0"/>
                </a:cubicBezTo>
                <a:cubicBezTo>
                  <a:pt x="106278" y="0"/>
                  <a:pt x="129337" y="21908"/>
                  <a:pt x="129337" y="49530"/>
                </a:cubicBezTo>
                <a:cubicBezTo>
                  <a:pt x="129337" y="77152"/>
                  <a:pt x="106278" y="99060"/>
                  <a:pt x="77203" y="99060"/>
                </a:cubicBezTo>
                <a:close/>
                <a:moveTo>
                  <a:pt x="283732" y="346710"/>
                </a:moveTo>
                <a:lnTo>
                  <a:pt x="106278" y="346710"/>
                </a:lnTo>
                <a:cubicBezTo>
                  <a:pt x="73193" y="346710"/>
                  <a:pt x="52139" y="327660"/>
                  <a:pt x="52139" y="296228"/>
                </a:cubicBezTo>
                <a:cubicBezTo>
                  <a:pt x="52139" y="252412"/>
                  <a:pt x="63167" y="185737"/>
                  <a:pt x="122319" y="185737"/>
                </a:cubicBezTo>
                <a:cubicBezTo>
                  <a:pt x="129337" y="185737"/>
                  <a:pt x="154401" y="212407"/>
                  <a:pt x="195506" y="212407"/>
                </a:cubicBezTo>
                <a:cubicBezTo>
                  <a:pt x="236612" y="212407"/>
                  <a:pt x="261676" y="185737"/>
                  <a:pt x="268694" y="185737"/>
                </a:cubicBezTo>
                <a:cubicBezTo>
                  <a:pt x="328848" y="185737"/>
                  <a:pt x="338874" y="253365"/>
                  <a:pt x="338874" y="296228"/>
                </a:cubicBezTo>
                <a:cubicBezTo>
                  <a:pt x="338874" y="328613"/>
                  <a:pt x="316817" y="346710"/>
                  <a:pt x="283732" y="346710"/>
                </a:cubicBezTo>
                <a:close/>
                <a:moveTo>
                  <a:pt x="195506" y="198120"/>
                </a:moveTo>
                <a:cubicBezTo>
                  <a:pt x="152396" y="198120"/>
                  <a:pt x="117306" y="164783"/>
                  <a:pt x="117306" y="123825"/>
                </a:cubicBezTo>
                <a:cubicBezTo>
                  <a:pt x="117306" y="82868"/>
                  <a:pt x="152396" y="49530"/>
                  <a:pt x="195506" y="49530"/>
                </a:cubicBezTo>
                <a:cubicBezTo>
                  <a:pt x="238617" y="49530"/>
                  <a:pt x="273707" y="82868"/>
                  <a:pt x="273707" y="123825"/>
                </a:cubicBezTo>
                <a:cubicBezTo>
                  <a:pt x="273707" y="164783"/>
                  <a:pt x="238617" y="198120"/>
                  <a:pt x="195506" y="198120"/>
                </a:cubicBezTo>
                <a:close/>
                <a:moveTo>
                  <a:pt x="312807" y="99060"/>
                </a:moveTo>
                <a:cubicBezTo>
                  <a:pt x="283732" y="99060"/>
                  <a:pt x="260673" y="77152"/>
                  <a:pt x="260673" y="49530"/>
                </a:cubicBezTo>
                <a:cubicBezTo>
                  <a:pt x="260673" y="21908"/>
                  <a:pt x="283732" y="0"/>
                  <a:pt x="312807" y="0"/>
                </a:cubicBezTo>
                <a:cubicBezTo>
                  <a:pt x="341882" y="0"/>
                  <a:pt x="364941" y="22860"/>
                  <a:pt x="364941" y="49530"/>
                </a:cubicBezTo>
                <a:cubicBezTo>
                  <a:pt x="364941" y="77152"/>
                  <a:pt x="340879" y="99060"/>
                  <a:pt x="312807" y="99060"/>
                </a:cubicBezTo>
                <a:close/>
                <a:moveTo>
                  <a:pt x="350905" y="198120"/>
                </a:moveTo>
                <a:lnTo>
                  <a:pt x="323835" y="198120"/>
                </a:lnTo>
                <a:cubicBezTo>
                  <a:pt x="309799" y="182880"/>
                  <a:pt x="290750" y="174308"/>
                  <a:pt x="269696" y="173355"/>
                </a:cubicBezTo>
                <a:cubicBezTo>
                  <a:pt x="280725" y="159068"/>
                  <a:pt x="285738" y="140970"/>
                  <a:pt x="285738" y="123825"/>
                </a:cubicBezTo>
                <a:cubicBezTo>
                  <a:pt x="285738" y="120015"/>
                  <a:pt x="285738" y="115252"/>
                  <a:pt x="284735" y="111443"/>
                </a:cubicBezTo>
                <a:cubicBezTo>
                  <a:pt x="293758" y="114300"/>
                  <a:pt x="302781" y="116205"/>
                  <a:pt x="311804" y="116205"/>
                </a:cubicBezTo>
                <a:cubicBezTo>
                  <a:pt x="338874" y="116205"/>
                  <a:pt x="360930" y="100012"/>
                  <a:pt x="364941" y="100012"/>
                </a:cubicBezTo>
                <a:cubicBezTo>
                  <a:pt x="391007" y="100012"/>
                  <a:pt x="390005" y="152400"/>
                  <a:pt x="390005" y="168593"/>
                </a:cubicBezTo>
                <a:cubicBezTo>
                  <a:pt x="391007" y="189548"/>
                  <a:pt x="371959" y="198120"/>
                  <a:pt x="350905" y="198120"/>
                </a:cubicBezTo>
                <a:close/>
              </a:path>
            </a:pathLst>
          </a:custGeom>
          <a:solidFill>
            <a:schemeClr val="bg1"/>
          </a:solidFill>
          <a:ln w="10001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32" name="Graphic 256">
            <a:extLst>
              <a:ext uri="{FF2B5EF4-FFF2-40B4-BE49-F238E27FC236}">
                <a16:creationId xmlns:a16="http://schemas.microsoft.com/office/drawing/2014/main" id="{B1247972-530E-22B6-5EEA-390360F4402E}"/>
              </a:ext>
            </a:extLst>
          </p:cNvPr>
          <p:cNvSpPr>
            <a:spLocks noChangeAspect="1"/>
          </p:cNvSpPr>
          <p:nvPr/>
        </p:nvSpPr>
        <p:spPr>
          <a:xfrm>
            <a:off x="6491727" y="3372382"/>
            <a:ext cx="495999" cy="630000"/>
          </a:xfrm>
          <a:custGeom>
            <a:avLst/>
            <a:gdLst>
              <a:gd name="connsiteX0" fmla="*/ 236220 w 236220"/>
              <a:gd name="connsiteY0" fmla="*/ 289560 h 300037"/>
              <a:gd name="connsiteX1" fmla="*/ 225742 w 236220"/>
              <a:gd name="connsiteY1" fmla="*/ 300038 h 300037"/>
              <a:gd name="connsiteX2" fmla="*/ 10478 w 236220"/>
              <a:gd name="connsiteY2" fmla="*/ 300038 h 300037"/>
              <a:gd name="connsiteX3" fmla="*/ 0 w 236220"/>
              <a:gd name="connsiteY3" fmla="*/ 289560 h 300037"/>
              <a:gd name="connsiteX4" fmla="*/ 0 w 236220"/>
              <a:gd name="connsiteY4" fmla="*/ 10477 h 300037"/>
              <a:gd name="connsiteX5" fmla="*/ 10478 w 236220"/>
              <a:gd name="connsiteY5" fmla="*/ 0 h 300037"/>
              <a:gd name="connsiteX6" fmla="*/ 224790 w 236220"/>
              <a:gd name="connsiteY6" fmla="*/ 0 h 300037"/>
              <a:gd name="connsiteX7" fmla="*/ 235267 w 236220"/>
              <a:gd name="connsiteY7" fmla="*/ 10477 h 300037"/>
              <a:gd name="connsiteX8" fmla="*/ 235267 w 236220"/>
              <a:gd name="connsiteY8" fmla="*/ 289560 h 300037"/>
              <a:gd name="connsiteX9" fmla="*/ 214313 w 236220"/>
              <a:gd name="connsiteY9" fmla="*/ 279082 h 300037"/>
              <a:gd name="connsiteX10" fmla="*/ 214313 w 236220"/>
              <a:gd name="connsiteY10" fmla="*/ 21908 h 300037"/>
              <a:gd name="connsiteX11" fmla="*/ 20955 w 236220"/>
              <a:gd name="connsiteY11" fmla="*/ 21908 h 300037"/>
              <a:gd name="connsiteX12" fmla="*/ 20955 w 236220"/>
              <a:gd name="connsiteY12" fmla="*/ 279082 h 300037"/>
              <a:gd name="connsiteX13" fmla="*/ 85725 w 236220"/>
              <a:gd name="connsiteY13" fmla="*/ 279082 h 300037"/>
              <a:gd name="connsiteX14" fmla="*/ 85725 w 236220"/>
              <a:gd name="connsiteY14" fmla="*/ 241935 h 300037"/>
              <a:gd name="connsiteX15" fmla="*/ 91440 w 236220"/>
              <a:gd name="connsiteY15" fmla="*/ 236220 h 300037"/>
              <a:gd name="connsiteX16" fmla="*/ 144780 w 236220"/>
              <a:gd name="connsiteY16" fmla="*/ 236220 h 300037"/>
              <a:gd name="connsiteX17" fmla="*/ 150495 w 236220"/>
              <a:gd name="connsiteY17" fmla="*/ 241935 h 300037"/>
              <a:gd name="connsiteX18" fmla="*/ 150495 w 236220"/>
              <a:gd name="connsiteY18" fmla="*/ 279082 h 300037"/>
              <a:gd name="connsiteX19" fmla="*/ 214313 w 236220"/>
              <a:gd name="connsiteY19" fmla="*/ 279082 h 300037"/>
              <a:gd name="connsiteX20" fmla="*/ 64770 w 236220"/>
              <a:gd name="connsiteY20" fmla="*/ 59055 h 300037"/>
              <a:gd name="connsiteX21" fmla="*/ 59055 w 236220"/>
              <a:gd name="connsiteY21" fmla="*/ 64770 h 300037"/>
              <a:gd name="connsiteX22" fmla="*/ 48578 w 236220"/>
              <a:gd name="connsiteY22" fmla="*/ 64770 h 300037"/>
              <a:gd name="connsiteX23" fmla="*/ 42863 w 236220"/>
              <a:gd name="connsiteY23" fmla="*/ 59055 h 300037"/>
              <a:gd name="connsiteX24" fmla="*/ 42863 w 236220"/>
              <a:gd name="connsiteY24" fmla="*/ 48577 h 300037"/>
              <a:gd name="connsiteX25" fmla="*/ 48578 w 236220"/>
              <a:gd name="connsiteY25" fmla="*/ 42862 h 300037"/>
              <a:gd name="connsiteX26" fmla="*/ 59055 w 236220"/>
              <a:gd name="connsiteY26" fmla="*/ 42862 h 300037"/>
              <a:gd name="connsiteX27" fmla="*/ 64770 w 236220"/>
              <a:gd name="connsiteY27" fmla="*/ 48577 h 300037"/>
              <a:gd name="connsiteX28" fmla="*/ 64770 w 236220"/>
              <a:gd name="connsiteY28" fmla="*/ 59055 h 300037"/>
              <a:gd name="connsiteX29" fmla="*/ 64770 w 236220"/>
              <a:gd name="connsiteY29" fmla="*/ 101918 h 300037"/>
              <a:gd name="connsiteX30" fmla="*/ 59055 w 236220"/>
              <a:gd name="connsiteY30" fmla="*/ 107633 h 300037"/>
              <a:gd name="connsiteX31" fmla="*/ 48578 w 236220"/>
              <a:gd name="connsiteY31" fmla="*/ 107633 h 300037"/>
              <a:gd name="connsiteX32" fmla="*/ 42863 w 236220"/>
              <a:gd name="connsiteY32" fmla="*/ 101918 h 300037"/>
              <a:gd name="connsiteX33" fmla="*/ 42863 w 236220"/>
              <a:gd name="connsiteY33" fmla="*/ 91440 h 300037"/>
              <a:gd name="connsiteX34" fmla="*/ 48578 w 236220"/>
              <a:gd name="connsiteY34" fmla="*/ 85725 h 300037"/>
              <a:gd name="connsiteX35" fmla="*/ 59055 w 236220"/>
              <a:gd name="connsiteY35" fmla="*/ 85725 h 300037"/>
              <a:gd name="connsiteX36" fmla="*/ 64770 w 236220"/>
              <a:gd name="connsiteY36" fmla="*/ 91440 h 300037"/>
              <a:gd name="connsiteX37" fmla="*/ 64770 w 236220"/>
              <a:gd name="connsiteY37" fmla="*/ 101918 h 300037"/>
              <a:gd name="connsiteX38" fmla="*/ 64770 w 236220"/>
              <a:gd name="connsiteY38" fmla="*/ 144780 h 300037"/>
              <a:gd name="connsiteX39" fmla="*/ 59055 w 236220"/>
              <a:gd name="connsiteY39" fmla="*/ 150495 h 300037"/>
              <a:gd name="connsiteX40" fmla="*/ 48578 w 236220"/>
              <a:gd name="connsiteY40" fmla="*/ 150495 h 300037"/>
              <a:gd name="connsiteX41" fmla="*/ 42863 w 236220"/>
              <a:gd name="connsiteY41" fmla="*/ 144780 h 300037"/>
              <a:gd name="connsiteX42" fmla="*/ 42863 w 236220"/>
              <a:gd name="connsiteY42" fmla="*/ 134303 h 300037"/>
              <a:gd name="connsiteX43" fmla="*/ 48578 w 236220"/>
              <a:gd name="connsiteY43" fmla="*/ 128587 h 300037"/>
              <a:gd name="connsiteX44" fmla="*/ 59055 w 236220"/>
              <a:gd name="connsiteY44" fmla="*/ 128587 h 300037"/>
              <a:gd name="connsiteX45" fmla="*/ 64770 w 236220"/>
              <a:gd name="connsiteY45" fmla="*/ 134303 h 300037"/>
              <a:gd name="connsiteX46" fmla="*/ 64770 w 236220"/>
              <a:gd name="connsiteY46" fmla="*/ 144780 h 300037"/>
              <a:gd name="connsiteX47" fmla="*/ 64770 w 236220"/>
              <a:gd name="connsiteY47" fmla="*/ 187643 h 300037"/>
              <a:gd name="connsiteX48" fmla="*/ 59055 w 236220"/>
              <a:gd name="connsiteY48" fmla="*/ 193357 h 300037"/>
              <a:gd name="connsiteX49" fmla="*/ 48578 w 236220"/>
              <a:gd name="connsiteY49" fmla="*/ 193357 h 300037"/>
              <a:gd name="connsiteX50" fmla="*/ 42863 w 236220"/>
              <a:gd name="connsiteY50" fmla="*/ 187643 h 300037"/>
              <a:gd name="connsiteX51" fmla="*/ 42863 w 236220"/>
              <a:gd name="connsiteY51" fmla="*/ 177165 h 300037"/>
              <a:gd name="connsiteX52" fmla="*/ 48578 w 236220"/>
              <a:gd name="connsiteY52" fmla="*/ 171450 h 300037"/>
              <a:gd name="connsiteX53" fmla="*/ 59055 w 236220"/>
              <a:gd name="connsiteY53" fmla="*/ 171450 h 300037"/>
              <a:gd name="connsiteX54" fmla="*/ 64770 w 236220"/>
              <a:gd name="connsiteY54" fmla="*/ 177165 h 300037"/>
              <a:gd name="connsiteX55" fmla="*/ 64770 w 236220"/>
              <a:gd name="connsiteY55" fmla="*/ 187643 h 300037"/>
              <a:gd name="connsiteX56" fmla="*/ 64770 w 236220"/>
              <a:gd name="connsiteY56" fmla="*/ 230505 h 300037"/>
              <a:gd name="connsiteX57" fmla="*/ 59055 w 236220"/>
              <a:gd name="connsiteY57" fmla="*/ 236220 h 300037"/>
              <a:gd name="connsiteX58" fmla="*/ 48578 w 236220"/>
              <a:gd name="connsiteY58" fmla="*/ 236220 h 300037"/>
              <a:gd name="connsiteX59" fmla="*/ 42863 w 236220"/>
              <a:gd name="connsiteY59" fmla="*/ 230505 h 300037"/>
              <a:gd name="connsiteX60" fmla="*/ 42863 w 236220"/>
              <a:gd name="connsiteY60" fmla="*/ 220028 h 300037"/>
              <a:gd name="connsiteX61" fmla="*/ 48578 w 236220"/>
              <a:gd name="connsiteY61" fmla="*/ 214312 h 300037"/>
              <a:gd name="connsiteX62" fmla="*/ 59055 w 236220"/>
              <a:gd name="connsiteY62" fmla="*/ 214312 h 300037"/>
              <a:gd name="connsiteX63" fmla="*/ 64770 w 236220"/>
              <a:gd name="connsiteY63" fmla="*/ 220028 h 300037"/>
              <a:gd name="connsiteX64" fmla="*/ 64770 w 236220"/>
              <a:gd name="connsiteY64" fmla="*/ 230505 h 300037"/>
              <a:gd name="connsiteX65" fmla="*/ 107633 w 236220"/>
              <a:gd name="connsiteY65" fmla="*/ 59055 h 300037"/>
              <a:gd name="connsiteX66" fmla="*/ 101918 w 236220"/>
              <a:gd name="connsiteY66" fmla="*/ 64770 h 300037"/>
              <a:gd name="connsiteX67" fmla="*/ 91440 w 236220"/>
              <a:gd name="connsiteY67" fmla="*/ 64770 h 300037"/>
              <a:gd name="connsiteX68" fmla="*/ 85725 w 236220"/>
              <a:gd name="connsiteY68" fmla="*/ 59055 h 300037"/>
              <a:gd name="connsiteX69" fmla="*/ 85725 w 236220"/>
              <a:gd name="connsiteY69" fmla="*/ 48577 h 300037"/>
              <a:gd name="connsiteX70" fmla="*/ 91440 w 236220"/>
              <a:gd name="connsiteY70" fmla="*/ 42862 h 300037"/>
              <a:gd name="connsiteX71" fmla="*/ 101918 w 236220"/>
              <a:gd name="connsiteY71" fmla="*/ 42862 h 300037"/>
              <a:gd name="connsiteX72" fmla="*/ 107633 w 236220"/>
              <a:gd name="connsiteY72" fmla="*/ 48577 h 300037"/>
              <a:gd name="connsiteX73" fmla="*/ 107633 w 236220"/>
              <a:gd name="connsiteY73" fmla="*/ 59055 h 300037"/>
              <a:gd name="connsiteX74" fmla="*/ 107633 w 236220"/>
              <a:gd name="connsiteY74" fmla="*/ 101918 h 300037"/>
              <a:gd name="connsiteX75" fmla="*/ 101918 w 236220"/>
              <a:gd name="connsiteY75" fmla="*/ 107633 h 300037"/>
              <a:gd name="connsiteX76" fmla="*/ 91440 w 236220"/>
              <a:gd name="connsiteY76" fmla="*/ 107633 h 300037"/>
              <a:gd name="connsiteX77" fmla="*/ 85725 w 236220"/>
              <a:gd name="connsiteY77" fmla="*/ 101918 h 300037"/>
              <a:gd name="connsiteX78" fmla="*/ 85725 w 236220"/>
              <a:gd name="connsiteY78" fmla="*/ 91440 h 300037"/>
              <a:gd name="connsiteX79" fmla="*/ 91440 w 236220"/>
              <a:gd name="connsiteY79" fmla="*/ 85725 h 300037"/>
              <a:gd name="connsiteX80" fmla="*/ 101918 w 236220"/>
              <a:gd name="connsiteY80" fmla="*/ 85725 h 300037"/>
              <a:gd name="connsiteX81" fmla="*/ 107633 w 236220"/>
              <a:gd name="connsiteY81" fmla="*/ 91440 h 300037"/>
              <a:gd name="connsiteX82" fmla="*/ 107633 w 236220"/>
              <a:gd name="connsiteY82" fmla="*/ 101918 h 300037"/>
              <a:gd name="connsiteX83" fmla="*/ 107633 w 236220"/>
              <a:gd name="connsiteY83" fmla="*/ 144780 h 300037"/>
              <a:gd name="connsiteX84" fmla="*/ 101918 w 236220"/>
              <a:gd name="connsiteY84" fmla="*/ 150495 h 300037"/>
              <a:gd name="connsiteX85" fmla="*/ 91440 w 236220"/>
              <a:gd name="connsiteY85" fmla="*/ 150495 h 300037"/>
              <a:gd name="connsiteX86" fmla="*/ 85725 w 236220"/>
              <a:gd name="connsiteY86" fmla="*/ 144780 h 300037"/>
              <a:gd name="connsiteX87" fmla="*/ 85725 w 236220"/>
              <a:gd name="connsiteY87" fmla="*/ 134303 h 300037"/>
              <a:gd name="connsiteX88" fmla="*/ 91440 w 236220"/>
              <a:gd name="connsiteY88" fmla="*/ 128587 h 300037"/>
              <a:gd name="connsiteX89" fmla="*/ 101918 w 236220"/>
              <a:gd name="connsiteY89" fmla="*/ 128587 h 300037"/>
              <a:gd name="connsiteX90" fmla="*/ 107633 w 236220"/>
              <a:gd name="connsiteY90" fmla="*/ 134303 h 300037"/>
              <a:gd name="connsiteX91" fmla="*/ 107633 w 236220"/>
              <a:gd name="connsiteY91" fmla="*/ 144780 h 300037"/>
              <a:gd name="connsiteX92" fmla="*/ 107633 w 236220"/>
              <a:gd name="connsiteY92" fmla="*/ 187643 h 300037"/>
              <a:gd name="connsiteX93" fmla="*/ 101918 w 236220"/>
              <a:gd name="connsiteY93" fmla="*/ 193357 h 300037"/>
              <a:gd name="connsiteX94" fmla="*/ 91440 w 236220"/>
              <a:gd name="connsiteY94" fmla="*/ 193357 h 300037"/>
              <a:gd name="connsiteX95" fmla="*/ 85725 w 236220"/>
              <a:gd name="connsiteY95" fmla="*/ 187643 h 300037"/>
              <a:gd name="connsiteX96" fmla="*/ 85725 w 236220"/>
              <a:gd name="connsiteY96" fmla="*/ 177165 h 300037"/>
              <a:gd name="connsiteX97" fmla="*/ 91440 w 236220"/>
              <a:gd name="connsiteY97" fmla="*/ 171450 h 300037"/>
              <a:gd name="connsiteX98" fmla="*/ 101918 w 236220"/>
              <a:gd name="connsiteY98" fmla="*/ 171450 h 300037"/>
              <a:gd name="connsiteX99" fmla="*/ 107633 w 236220"/>
              <a:gd name="connsiteY99" fmla="*/ 177165 h 300037"/>
              <a:gd name="connsiteX100" fmla="*/ 107633 w 236220"/>
              <a:gd name="connsiteY100" fmla="*/ 187643 h 300037"/>
              <a:gd name="connsiteX101" fmla="*/ 150495 w 236220"/>
              <a:gd name="connsiteY101" fmla="*/ 59055 h 300037"/>
              <a:gd name="connsiteX102" fmla="*/ 144780 w 236220"/>
              <a:gd name="connsiteY102" fmla="*/ 64770 h 300037"/>
              <a:gd name="connsiteX103" fmla="*/ 134303 w 236220"/>
              <a:gd name="connsiteY103" fmla="*/ 64770 h 300037"/>
              <a:gd name="connsiteX104" fmla="*/ 128588 w 236220"/>
              <a:gd name="connsiteY104" fmla="*/ 59055 h 300037"/>
              <a:gd name="connsiteX105" fmla="*/ 128588 w 236220"/>
              <a:gd name="connsiteY105" fmla="*/ 48577 h 300037"/>
              <a:gd name="connsiteX106" fmla="*/ 134303 w 236220"/>
              <a:gd name="connsiteY106" fmla="*/ 42862 h 300037"/>
              <a:gd name="connsiteX107" fmla="*/ 144780 w 236220"/>
              <a:gd name="connsiteY107" fmla="*/ 42862 h 300037"/>
              <a:gd name="connsiteX108" fmla="*/ 150495 w 236220"/>
              <a:gd name="connsiteY108" fmla="*/ 48577 h 300037"/>
              <a:gd name="connsiteX109" fmla="*/ 150495 w 236220"/>
              <a:gd name="connsiteY109" fmla="*/ 59055 h 300037"/>
              <a:gd name="connsiteX110" fmla="*/ 150495 w 236220"/>
              <a:gd name="connsiteY110" fmla="*/ 101918 h 300037"/>
              <a:gd name="connsiteX111" fmla="*/ 144780 w 236220"/>
              <a:gd name="connsiteY111" fmla="*/ 107633 h 300037"/>
              <a:gd name="connsiteX112" fmla="*/ 134303 w 236220"/>
              <a:gd name="connsiteY112" fmla="*/ 107633 h 300037"/>
              <a:gd name="connsiteX113" fmla="*/ 128588 w 236220"/>
              <a:gd name="connsiteY113" fmla="*/ 101918 h 300037"/>
              <a:gd name="connsiteX114" fmla="*/ 128588 w 236220"/>
              <a:gd name="connsiteY114" fmla="*/ 91440 h 300037"/>
              <a:gd name="connsiteX115" fmla="*/ 134303 w 236220"/>
              <a:gd name="connsiteY115" fmla="*/ 85725 h 300037"/>
              <a:gd name="connsiteX116" fmla="*/ 144780 w 236220"/>
              <a:gd name="connsiteY116" fmla="*/ 85725 h 300037"/>
              <a:gd name="connsiteX117" fmla="*/ 150495 w 236220"/>
              <a:gd name="connsiteY117" fmla="*/ 91440 h 300037"/>
              <a:gd name="connsiteX118" fmla="*/ 150495 w 236220"/>
              <a:gd name="connsiteY118" fmla="*/ 101918 h 300037"/>
              <a:gd name="connsiteX119" fmla="*/ 150495 w 236220"/>
              <a:gd name="connsiteY119" fmla="*/ 144780 h 300037"/>
              <a:gd name="connsiteX120" fmla="*/ 144780 w 236220"/>
              <a:gd name="connsiteY120" fmla="*/ 150495 h 300037"/>
              <a:gd name="connsiteX121" fmla="*/ 134303 w 236220"/>
              <a:gd name="connsiteY121" fmla="*/ 150495 h 300037"/>
              <a:gd name="connsiteX122" fmla="*/ 128588 w 236220"/>
              <a:gd name="connsiteY122" fmla="*/ 144780 h 300037"/>
              <a:gd name="connsiteX123" fmla="*/ 128588 w 236220"/>
              <a:gd name="connsiteY123" fmla="*/ 134303 h 300037"/>
              <a:gd name="connsiteX124" fmla="*/ 134303 w 236220"/>
              <a:gd name="connsiteY124" fmla="*/ 128587 h 300037"/>
              <a:gd name="connsiteX125" fmla="*/ 144780 w 236220"/>
              <a:gd name="connsiteY125" fmla="*/ 128587 h 300037"/>
              <a:gd name="connsiteX126" fmla="*/ 150495 w 236220"/>
              <a:gd name="connsiteY126" fmla="*/ 134303 h 300037"/>
              <a:gd name="connsiteX127" fmla="*/ 150495 w 236220"/>
              <a:gd name="connsiteY127" fmla="*/ 144780 h 300037"/>
              <a:gd name="connsiteX128" fmla="*/ 150495 w 236220"/>
              <a:gd name="connsiteY128" fmla="*/ 187643 h 300037"/>
              <a:gd name="connsiteX129" fmla="*/ 144780 w 236220"/>
              <a:gd name="connsiteY129" fmla="*/ 193357 h 300037"/>
              <a:gd name="connsiteX130" fmla="*/ 134303 w 236220"/>
              <a:gd name="connsiteY130" fmla="*/ 193357 h 300037"/>
              <a:gd name="connsiteX131" fmla="*/ 128588 w 236220"/>
              <a:gd name="connsiteY131" fmla="*/ 187643 h 300037"/>
              <a:gd name="connsiteX132" fmla="*/ 128588 w 236220"/>
              <a:gd name="connsiteY132" fmla="*/ 177165 h 300037"/>
              <a:gd name="connsiteX133" fmla="*/ 134303 w 236220"/>
              <a:gd name="connsiteY133" fmla="*/ 171450 h 300037"/>
              <a:gd name="connsiteX134" fmla="*/ 144780 w 236220"/>
              <a:gd name="connsiteY134" fmla="*/ 171450 h 300037"/>
              <a:gd name="connsiteX135" fmla="*/ 150495 w 236220"/>
              <a:gd name="connsiteY135" fmla="*/ 177165 h 300037"/>
              <a:gd name="connsiteX136" fmla="*/ 150495 w 236220"/>
              <a:gd name="connsiteY136" fmla="*/ 187643 h 300037"/>
              <a:gd name="connsiteX137" fmla="*/ 193358 w 236220"/>
              <a:gd name="connsiteY137" fmla="*/ 59055 h 300037"/>
              <a:gd name="connsiteX138" fmla="*/ 187642 w 236220"/>
              <a:gd name="connsiteY138" fmla="*/ 64770 h 300037"/>
              <a:gd name="connsiteX139" fmla="*/ 177165 w 236220"/>
              <a:gd name="connsiteY139" fmla="*/ 64770 h 300037"/>
              <a:gd name="connsiteX140" fmla="*/ 171450 w 236220"/>
              <a:gd name="connsiteY140" fmla="*/ 59055 h 300037"/>
              <a:gd name="connsiteX141" fmla="*/ 171450 w 236220"/>
              <a:gd name="connsiteY141" fmla="*/ 48577 h 300037"/>
              <a:gd name="connsiteX142" fmla="*/ 177165 w 236220"/>
              <a:gd name="connsiteY142" fmla="*/ 42862 h 300037"/>
              <a:gd name="connsiteX143" fmla="*/ 187642 w 236220"/>
              <a:gd name="connsiteY143" fmla="*/ 42862 h 300037"/>
              <a:gd name="connsiteX144" fmla="*/ 193358 w 236220"/>
              <a:gd name="connsiteY144" fmla="*/ 48577 h 300037"/>
              <a:gd name="connsiteX145" fmla="*/ 193358 w 236220"/>
              <a:gd name="connsiteY145" fmla="*/ 59055 h 300037"/>
              <a:gd name="connsiteX146" fmla="*/ 193358 w 236220"/>
              <a:gd name="connsiteY146" fmla="*/ 101918 h 300037"/>
              <a:gd name="connsiteX147" fmla="*/ 187642 w 236220"/>
              <a:gd name="connsiteY147" fmla="*/ 107633 h 300037"/>
              <a:gd name="connsiteX148" fmla="*/ 177165 w 236220"/>
              <a:gd name="connsiteY148" fmla="*/ 107633 h 300037"/>
              <a:gd name="connsiteX149" fmla="*/ 171450 w 236220"/>
              <a:gd name="connsiteY149" fmla="*/ 101918 h 300037"/>
              <a:gd name="connsiteX150" fmla="*/ 171450 w 236220"/>
              <a:gd name="connsiteY150" fmla="*/ 91440 h 300037"/>
              <a:gd name="connsiteX151" fmla="*/ 177165 w 236220"/>
              <a:gd name="connsiteY151" fmla="*/ 85725 h 300037"/>
              <a:gd name="connsiteX152" fmla="*/ 187642 w 236220"/>
              <a:gd name="connsiteY152" fmla="*/ 85725 h 300037"/>
              <a:gd name="connsiteX153" fmla="*/ 193358 w 236220"/>
              <a:gd name="connsiteY153" fmla="*/ 91440 h 300037"/>
              <a:gd name="connsiteX154" fmla="*/ 193358 w 236220"/>
              <a:gd name="connsiteY154" fmla="*/ 101918 h 300037"/>
              <a:gd name="connsiteX155" fmla="*/ 193358 w 236220"/>
              <a:gd name="connsiteY155" fmla="*/ 144780 h 300037"/>
              <a:gd name="connsiteX156" fmla="*/ 187642 w 236220"/>
              <a:gd name="connsiteY156" fmla="*/ 150495 h 300037"/>
              <a:gd name="connsiteX157" fmla="*/ 177165 w 236220"/>
              <a:gd name="connsiteY157" fmla="*/ 150495 h 300037"/>
              <a:gd name="connsiteX158" fmla="*/ 171450 w 236220"/>
              <a:gd name="connsiteY158" fmla="*/ 144780 h 300037"/>
              <a:gd name="connsiteX159" fmla="*/ 171450 w 236220"/>
              <a:gd name="connsiteY159" fmla="*/ 134303 h 300037"/>
              <a:gd name="connsiteX160" fmla="*/ 177165 w 236220"/>
              <a:gd name="connsiteY160" fmla="*/ 128587 h 300037"/>
              <a:gd name="connsiteX161" fmla="*/ 187642 w 236220"/>
              <a:gd name="connsiteY161" fmla="*/ 128587 h 300037"/>
              <a:gd name="connsiteX162" fmla="*/ 193358 w 236220"/>
              <a:gd name="connsiteY162" fmla="*/ 134303 h 300037"/>
              <a:gd name="connsiteX163" fmla="*/ 193358 w 236220"/>
              <a:gd name="connsiteY163" fmla="*/ 144780 h 300037"/>
              <a:gd name="connsiteX164" fmla="*/ 193358 w 236220"/>
              <a:gd name="connsiteY164" fmla="*/ 187643 h 300037"/>
              <a:gd name="connsiteX165" fmla="*/ 187642 w 236220"/>
              <a:gd name="connsiteY165" fmla="*/ 193357 h 300037"/>
              <a:gd name="connsiteX166" fmla="*/ 177165 w 236220"/>
              <a:gd name="connsiteY166" fmla="*/ 193357 h 300037"/>
              <a:gd name="connsiteX167" fmla="*/ 171450 w 236220"/>
              <a:gd name="connsiteY167" fmla="*/ 187643 h 300037"/>
              <a:gd name="connsiteX168" fmla="*/ 171450 w 236220"/>
              <a:gd name="connsiteY168" fmla="*/ 177165 h 300037"/>
              <a:gd name="connsiteX169" fmla="*/ 177165 w 236220"/>
              <a:gd name="connsiteY169" fmla="*/ 171450 h 300037"/>
              <a:gd name="connsiteX170" fmla="*/ 187642 w 236220"/>
              <a:gd name="connsiteY170" fmla="*/ 171450 h 300037"/>
              <a:gd name="connsiteX171" fmla="*/ 193358 w 236220"/>
              <a:gd name="connsiteY171" fmla="*/ 177165 h 300037"/>
              <a:gd name="connsiteX172" fmla="*/ 193358 w 236220"/>
              <a:gd name="connsiteY172" fmla="*/ 187643 h 300037"/>
              <a:gd name="connsiteX173" fmla="*/ 193358 w 236220"/>
              <a:gd name="connsiteY173" fmla="*/ 230505 h 300037"/>
              <a:gd name="connsiteX174" fmla="*/ 187642 w 236220"/>
              <a:gd name="connsiteY174" fmla="*/ 236220 h 300037"/>
              <a:gd name="connsiteX175" fmla="*/ 177165 w 236220"/>
              <a:gd name="connsiteY175" fmla="*/ 236220 h 300037"/>
              <a:gd name="connsiteX176" fmla="*/ 171450 w 236220"/>
              <a:gd name="connsiteY176" fmla="*/ 230505 h 300037"/>
              <a:gd name="connsiteX177" fmla="*/ 171450 w 236220"/>
              <a:gd name="connsiteY177" fmla="*/ 220028 h 300037"/>
              <a:gd name="connsiteX178" fmla="*/ 177165 w 236220"/>
              <a:gd name="connsiteY178" fmla="*/ 214312 h 300037"/>
              <a:gd name="connsiteX179" fmla="*/ 187642 w 236220"/>
              <a:gd name="connsiteY179" fmla="*/ 214312 h 300037"/>
              <a:gd name="connsiteX180" fmla="*/ 193358 w 236220"/>
              <a:gd name="connsiteY180" fmla="*/ 220028 h 300037"/>
              <a:gd name="connsiteX181" fmla="*/ 193358 w 236220"/>
              <a:gd name="connsiteY181" fmla="*/ 230505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236220" h="300037">
                <a:moveTo>
                  <a:pt x="236220" y="289560"/>
                </a:moveTo>
                <a:cubicBezTo>
                  <a:pt x="236220" y="295275"/>
                  <a:pt x="231458" y="300038"/>
                  <a:pt x="225742" y="300038"/>
                </a:cubicBezTo>
                <a:lnTo>
                  <a:pt x="10478" y="300038"/>
                </a:lnTo>
                <a:cubicBezTo>
                  <a:pt x="4763" y="300038"/>
                  <a:pt x="0" y="295275"/>
                  <a:pt x="0" y="289560"/>
                </a:cubicBezTo>
                <a:lnTo>
                  <a:pt x="0" y="10477"/>
                </a:lnTo>
                <a:cubicBezTo>
                  <a:pt x="0" y="4763"/>
                  <a:pt x="4763" y="0"/>
                  <a:pt x="10478" y="0"/>
                </a:cubicBezTo>
                <a:lnTo>
                  <a:pt x="224790" y="0"/>
                </a:lnTo>
                <a:cubicBezTo>
                  <a:pt x="230505" y="0"/>
                  <a:pt x="235267" y="4763"/>
                  <a:pt x="235267" y="10477"/>
                </a:cubicBezTo>
                <a:lnTo>
                  <a:pt x="235267" y="289560"/>
                </a:lnTo>
                <a:close/>
                <a:moveTo>
                  <a:pt x="214313" y="279082"/>
                </a:moveTo>
                <a:lnTo>
                  <a:pt x="214313" y="21908"/>
                </a:lnTo>
                <a:lnTo>
                  <a:pt x="20955" y="21908"/>
                </a:lnTo>
                <a:lnTo>
                  <a:pt x="20955" y="279082"/>
                </a:lnTo>
                <a:lnTo>
                  <a:pt x="85725" y="279082"/>
                </a:lnTo>
                <a:lnTo>
                  <a:pt x="85725" y="241935"/>
                </a:lnTo>
                <a:cubicBezTo>
                  <a:pt x="85725" y="239078"/>
                  <a:pt x="88583" y="236220"/>
                  <a:pt x="91440" y="236220"/>
                </a:cubicBezTo>
                <a:lnTo>
                  <a:pt x="144780" y="236220"/>
                </a:lnTo>
                <a:cubicBezTo>
                  <a:pt x="147638" y="236220"/>
                  <a:pt x="150495" y="239078"/>
                  <a:pt x="150495" y="241935"/>
                </a:cubicBezTo>
                <a:lnTo>
                  <a:pt x="150495" y="279082"/>
                </a:lnTo>
                <a:lnTo>
                  <a:pt x="214313" y="279082"/>
                </a:lnTo>
                <a:close/>
                <a:moveTo>
                  <a:pt x="64770" y="59055"/>
                </a:moveTo>
                <a:cubicBezTo>
                  <a:pt x="64770" y="61912"/>
                  <a:pt x="61913" y="64770"/>
                  <a:pt x="59055" y="64770"/>
                </a:cubicBezTo>
                <a:lnTo>
                  <a:pt x="48578" y="64770"/>
                </a:lnTo>
                <a:cubicBezTo>
                  <a:pt x="45720" y="64770"/>
                  <a:pt x="42863" y="61912"/>
                  <a:pt x="42863" y="59055"/>
                </a:cubicBezTo>
                <a:lnTo>
                  <a:pt x="42863" y="48577"/>
                </a:lnTo>
                <a:cubicBezTo>
                  <a:pt x="42863" y="45720"/>
                  <a:pt x="45720" y="42862"/>
                  <a:pt x="48578" y="42862"/>
                </a:cubicBezTo>
                <a:lnTo>
                  <a:pt x="59055" y="42862"/>
                </a:lnTo>
                <a:cubicBezTo>
                  <a:pt x="61913" y="42862"/>
                  <a:pt x="64770" y="45720"/>
                  <a:pt x="64770" y="48577"/>
                </a:cubicBezTo>
                <a:lnTo>
                  <a:pt x="64770" y="59055"/>
                </a:lnTo>
                <a:close/>
                <a:moveTo>
                  <a:pt x="64770" y="101918"/>
                </a:moveTo>
                <a:cubicBezTo>
                  <a:pt x="64770" y="104775"/>
                  <a:pt x="61913" y="107633"/>
                  <a:pt x="59055" y="107633"/>
                </a:cubicBezTo>
                <a:lnTo>
                  <a:pt x="48578" y="107633"/>
                </a:lnTo>
                <a:cubicBezTo>
                  <a:pt x="45720" y="107633"/>
                  <a:pt x="42863" y="104775"/>
                  <a:pt x="42863" y="101918"/>
                </a:cubicBezTo>
                <a:lnTo>
                  <a:pt x="42863" y="91440"/>
                </a:lnTo>
                <a:cubicBezTo>
                  <a:pt x="42863" y="88583"/>
                  <a:pt x="45720" y="85725"/>
                  <a:pt x="48578" y="85725"/>
                </a:cubicBezTo>
                <a:lnTo>
                  <a:pt x="59055" y="85725"/>
                </a:lnTo>
                <a:cubicBezTo>
                  <a:pt x="61913" y="85725"/>
                  <a:pt x="64770" y="88583"/>
                  <a:pt x="64770" y="91440"/>
                </a:cubicBezTo>
                <a:lnTo>
                  <a:pt x="64770" y="101918"/>
                </a:lnTo>
                <a:close/>
                <a:moveTo>
                  <a:pt x="64770" y="144780"/>
                </a:moveTo>
                <a:cubicBezTo>
                  <a:pt x="64770" y="147637"/>
                  <a:pt x="61913" y="150495"/>
                  <a:pt x="59055" y="150495"/>
                </a:cubicBezTo>
                <a:lnTo>
                  <a:pt x="48578" y="150495"/>
                </a:lnTo>
                <a:cubicBezTo>
                  <a:pt x="45720" y="150495"/>
                  <a:pt x="42863" y="147637"/>
                  <a:pt x="42863" y="144780"/>
                </a:cubicBezTo>
                <a:lnTo>
                  <a:pt x="42863" y="134303"/>
                </a:lnTo>
                <a:cubicBezTo>
                  <a:pt x="42863" y="131445"/>
                  <a:pt x="45720" y="128587"/>
                  <a:pt x="48578" y="128587"/>
                </a:cubicBezTo>
                <a:lnTo>
                  <a:pt x="59055" y="128587"/>
                </a:lnTo>
                <a:cubicBezTo>
                  <a:pt x="61913" y="128587"/>
                  <a:pt x="64770" y="131445"/>
                  <a:pt x="64770" y="134303"/>
                </a:cubicBezTo>
                <a:lnTo>
                  <a:pt x="64770" y="144780"/>
                </a:lnTo>
                <a:close/>
                <a:moveTo>
                  <a:pt x="64770" y="187643"/>
                </a:moveTo>
                <a:cubicBezTo>
                  <a:pt x="64770" y="190500"/>
                  <a:pt x="61913" y="193357"/>
                  <a:pt x="59055" y="193357"/>
                </a:cubicBezTo>
                <a:lnTo>
                  <a:pt x="48578" y="193357"/>
                </a:lnTo>
                <a:cubicBezTo>
                  <a:pt x="45720" y="193357"/>
                  <a:pt x="42863" y="190500"/>
                  <a:pt x="42863" y="187643"/>
                </a:cubicBezTo>
                <a:lnTo>
                  <a:pt x="42863" y="177165"/>
                </a:lnTo>
                <a:cubicBezTo>
                  <a:pt x="42863" y="174308"/>
                  <a:pt x="45720" y="171450"/>
                  <a:pt x="48578" y="171450"/>
                </a:cubicBezTo>
                <a:lnTo>
                  <a:pt x="59055" y="171450"/>
                </a:lnTo>
                <a:cubicBezTo>
                  <a:pt x="61913" y="171450"/>
                  <a:pt x="64770" y="174308"/>
                  <a:pt x="64770" y="177165"/>
                </a:cubicBezTo>
                <a:lnTo>
                  <a:pt x="64770" y="187643"/>
                </a:lnTo>
                <a:close/>
                <a:moveTo>
                  <a:pt x="64770" y="230505"/>
                </a:moveTo>
                <a:cubicBezTo>
                  <a:pt x="64770" y="233362"/>
                  <a:pt x="61913" y="236220"/>
                  <a:pt x="59055" y="236220"/>
                </a:cubicBezTo>
                <a:lnTo>
                  <a:pt x="48578" y="236220"/>
                </a:lnTo>
                <a:cubicBezTo>
                  <a:pt x="45720" y="236220"/>
                  <a:pt x="42863" y="233362"/>
                  <a:pt x="42863" y="230505"/>
                </a:cubicBezTo>
                <a:lnTo>
                  <a:pt x="42863" y="220028"/>
                </a:lnTo>
                <a:cubicBezTo>
                  <a:pt x="42863" y="217170"/>
                  <a:pt x="45720" y="214312"/>
                  <a:pt x="48578" y="214312"/>
                </a:cubicBezTo>
                <a:lnTo>
                  <a:pt x="59055" y="214312"/>
                </a:lnTo>
                <a:cubicBezTo>
                  <a:pt x="61913" y="214312"/>
                  <a:pt x="64770" y="217170"/>
                  <a:pt x="64770" y="220028"/>
                </a:cubicBezTo>
                <a:lnTo>
                  <a:pt x="64770" y="230505"/>
                </a:lnTo>
                <a:close/>
                <a:moveTo>
                  <a:pt x="107633" y="59055"/>
                </a:moveTo>
                <a:cubicBezTo>
                  <a:pt x="107633" y="61912"/>
                  <a:pt x="104775" y="64770"/>
                  <a:pt x="101918" y="64770"/>
                </a:cubicBezTo>
                <a:lnTo>
                  <a:pt x="91440" y="64770"/>
                </a:lnTo>
                <a:cubicBezTo>
                  <a:pt x="88583" y="64770"/>
                  <a:pt x="85725" y="61912"/>
                  <a:pt x="85725" y="59055"/>
                </a:cubicBezTo>
                <a:lnTo>
                  <a:pt x="85725" y="48577"/>
                </a:lnTo>
                <a:cubicBezTo>
                  <a:pt x="85725" y="45720"/>
                  <a:pt x="88583" y="42862"/>
                  <a:pt x="91440" y="42862"/>
                </a:cubicBezTo>
                <a:lnTo>
                  <a:pt x="101918" y="42862"/>
                </a:lnTo>
                <a:cubicBezTo>
                  <a:pt x="104775" y="42862"/>
                  <a:pt x="107633" y="45720"/>
                  <a:pt x="107633" y="48577"/>
                </a:cubicBezTo>
                <a:lnTo>
                  <a:pt x="107633" y="59055"/>
                </a:lnTo>
                <a:close/>
                <a:moveTo>
                  <a:pt x="107633" y="101918"/>
                </a:moveTo>
                <a:cubicBezTo>
                  <a:pt x="107633" y="104775"/>
                  <a:pt x="104775" y="107633"/>
                  <a:pt x="101918" y="107633"/>
                </a:cubicBezTo>
                <a:lnTo>
                  <a:pt x="91440" y="107633"/>
                </a:lnTo>
                <a:cubicBezTo>
                  <a:pt x="88583" y="107633"/>
                  <a:pt x="85725" y="104775"/>
                  <a:pt x="85725" y="101918"/>
                </a:cubicBezTo>
                <a:lnTo>
                  <a:pt x="85725" y="91440"/>
                </a:lnTo>
                <a:cubicBezTo>
                  <a:pt x="85725" y="88583"/>
                  <a:pt x="88583" y="85725"/>
                  <a:pt x="91440" y="85725"/>
                </a:cubicBezTo>
                <a:lnTo>
                  <a:pt x="101918" y="85725"/>
                </a:lnTo>
                <a:cubicBezTo>
                  <a:pt x="104775" y="85725"/>
                  <a:pt x="107633" y="88583"/>
                  <a:pt x="107633" y="91440"/>
                </a:cubicBezTo>
                <a:lnTo>
                  <a:pt x="107633" y="101918"/>
                </a:lnTo>
                <a:close/>
                <a:moveTo>
                  <a:pt x="107633" y="144780"/>
                </a:moveTo>
                <a:cubicBezTo>
                  <a:pt x="107633" y="147637"/>
                  <a:pt x="104775" y="150495"/>
                  <a:pt x="101918" y="150495"/>
                </a:cubicBezTo>
                <a:lnTo>
                  <a:pt x="91440" y="150495"/>
                </a:lnTo>
                <a:cubicBezTo>
                  <a:pt x="88583" y="150495"/>
                  <a:pt x="85725" y="147637"/>
                  <a:pt x="85725" y="144780"/>
                </a:cubicBezTo>
                <a:lnTo>
                  <a:pt x="85725" y="134303"/>
                </a:lnTo>
                <a:cubicBezTo>
                  <a:pt x="85725" y="131445"/>
                  <a:pt x="88583" y="128587"/>
                  <a:pt x="91440" y="128587"/>
                </a:cubicBezTo>
                <a:lnTo>
                  <a:pt x="101918" y="128587"/>
                </a:lnTo>
                <a:cubicBezTo>
                  <a:pt x="104775" y="128587"/>
                  <a:pt x="107633" y="131445"/>
                  <a:pt x="107633" y="134303"/>
                </a:cubicBezTo>
                <a:lnTo>
                  <a:pt x="107633" y="144780"/>
                </a:lnTo>
                <a:close/>
                <a:moveTo>
                  <a:pt x="107633" y="187643"/>
                </a:moveTo>
                <a:cubicBezTo>
                  <a:pt x="107633" y="190500"/>
                  <a:pt x="104775" y="193357"/>
                  <a:pt x="101918" y="193357"/>
                </a:cubicBezTo>
                <a:lnTo>
                  <a:pt x="91440" y="193357"/>
                </a:lnTo>
                <a:cubicBezTo>
                  <a:pt x="88583" y="193357"/>
                  <a:pt x="85725" y="190500"/>
                  <a:pt x="85725" y="187643"/>
                </a:cubicBezTo>
                <a:lnTo>
                  <a:pt x="85725" y="177165"/>
                </a:lnTo>
                <a:cubicBezTo>
                  <a:pt x="85725" y="174308"/>
                  <a:pt x="88583" y="171450"/>
                  <a:pt x="91440" y="171450"/>
                </a:cubicBezTo>
                <a:lnTo>
                  <a:pt x="101918" y="171450"/>
                </a:lnTo>
                <a:cubicBezTo>
                  <a:pt x="104775" y="171450"/>
                  <a:pt x="107633" y="174308"/>
                  <a:pt x="107633" y="177165"/>
                </a:cubicBezTo>
                <a:lnTo>
                  <a:pt x="107633" y="187643"/>
                </a:lnTo>
                <a:close/>
                <a:moveTo>
                  <a:pt x="150495" y="59055"/>
                </a:moveTo>
                <a:cubicBezTo>
                  <a:pt x="150495" y="61912"/>
                  <a:pt x="147638" y="64770"/>
                  <a:pt x="144780" y="64770"/>
                </a:cubicBezTo>
                <a:lnTo>
                  <a:pt x="134303" y="64770"/>
                </a:lnTo>
                <a:cubicBezTo>
                  <a:pt x="131445" y="64770"/>
                  <a:pt x="128588" y="61912"/>
                  <a:pt x="128588" y="59055"/>
                </a:cubicBezTo>
                <a:lnTo>
                  <a:pt x="128588" y="48577"/>
                </a:lnTo>
                <a:cubicBezTo>
                  <a:pt x="128588" y="45720"/>
                  <a:pt x="131445" y="42862"/>
                  <a:pt x="134303" y="42862"/>
                </a:cubicBezTo>
                <a:lnTo>
                  <a:pt x="144780" y="42862"/>
                </a:lnTo>
                <a:cubicBezTo>
                  <a:pt x="147638" y="42862"/>
                  <a:pt x="150495" y="45720"/>
                  <a:pt x="150495" y="48577"/>
                </a:cubicBezTo>
                <a:lnTo>
                  <a:pt x="150495" y="59055"/>
                </a:lnTo>
                <a:close/>
                <a:moveTo>
                  <a:pt x="150495" y="101918"/>
                </a:moveTo>
                <a:cubicBezTo>
                  <a:pt x="150495" y="104775"/>
                  <a:pt x="147638" y="107633"/>
                  <a:pt x="144780" y="107633"/>
                </a:cubicBezTo>
                <a:lnTo>
                  <a:pt x="134303" y="107633"/>
                </a:lnTo>
                <a:cubicBezTo>
                  <a:pt x="131445" y="107633"/>
                  <a:pt x="128588" y="104775"/>
                  <a:pt x="128588" y="101918"/>
                </a:cubicBezTo>
                <a:lnTo>
                  <a:pt x="128588" y="91440"/>
                </a:lnTo>
                <a:cubicBezTo>
                  <a:pt x="128588" y="88583"/>
                  <a:pt x="131445" y="85725"/>
                  <a:pt x="134303" y="85725"/>
                </a:cubicBezTo>
                <a:lnTo>
                  <a:pt x="144780" y="85725"/>
                </a:lnTo>
                <a:cubicBezTo>
                  <a:pt x="147638" y="85725"/>
                  <a:pt x="150495" y="88583"/>
                  <a:pt x="150495" y="91440"/>
                </a:cubicBezTo>
                <a:lnTo>
                  <a:pt x="150495" y="101918"/>
                </a:lnTo>
                <a:close/>
                <a:moveTo>
                  <a:pt x="150495" y="144780"/>
                </a:moveTo>
                <a:cubicBezTo>
                  <a:pt x="150495" y="147637"/>
                  <a:pt x="147638" y="150495"/>
                  <a:pt x="144780" y="150495"/>
                </a:cubicBezTo>
                <a:lnTo>
                  <a:pt x="134303" y="150495"/>
                </a:lnTo>
                <a:cubicBezTo>
                  <a:pt x="131445" y="150495"/>
                  <a:pt x="128588" y="147637"/>
                  <a:pt x="128588" y="144780"/>
                </a:cubicBezTo>
                <a:lnTo>
                  <a:pt x="128588" y="134303"/>
                </a:lnTo>
                <a:cubicBezTo>
                  <a:pt x="128588" y="131445"/>
                  <a:pt x="131445" y="128587"/>
                  <a:pt x="134303" y="128587"/>
                </a:cubicBezTo>
                <a:lnTo>
                  <a:pt x="144780" y="128587"/>
                </a:lnTo>
                <a:cubicBezTo>
                  <a:pt x="147638" y="128587"/>
                  <a:pt x="150495" y="131445"/>
                  <a:pt x="150495" y="134303"/>
                </a:cubicBezTo>
                <a:lnTo>
                  <a:pt x="150495" y="144780"/>
                </a:lnTo>
                <a:close/>
                <a:moveTo>
                  <a:pt x="150495" y="187643"/>
                </a:moveTo>
                <a:cubicBezTo>
                  <a:pt x="150495" y="190500"/>
                  <a:pt x="147638" y="193357"/>
                  <a:pt x="144780" y="193357"/>
                </a:cubicBezTo>
                <a:lnTo>
                  <a:pt x="134303" y="193357"/>
                </a:lnTo>
                <a:cubicBezTo>
                  <a:pt x="131445" y="193357"/>
                  <a:pt x="128588" y="190500"/>
                  <a:pt x="128588" y="187643"/>
                </a:cubicBezTo>
                <a:lnTo>
                  <a:pt x="128588" y="177165"/>
                </a:lnTo>
                <a:cubicBezTo>
                  <a:pt x="128588" y="174308"/>
                  <a:pt x="131445" y="171450"/>
                  <a:pt x="134303" y="171450"/>
                </a:cubicBezTo>
                <a:lnTo>
                  <a:pt x="144780" y="171450"/>
                </a:lnTo>
                <a:cubicBezTo>
                  <a:pt x="147638" y="171450"/>
                  <a:pt x="150495" y="174308"/>
                  <a:pt x="150495" y="177165"/>
                </a:cubicBezTo>
                <a:lnTo>
                  <a:pt x="150495" y="187643"/>
                </a:lnTo>
                <a:close/>
                <a:moveTo>
                  <a:pt x="193358" y="59055"/>
                </a:moveTo>
                <a:cubicBezTo>
                  <a:pt x="193358" y="61912"/>
                  <a:pt x="190500" y="64770"/>
                  <a:pt x="187642" y="64770"/>
                </a:cubicBezTo>
                <a:lnTo>
                  <a:pt x="177165" y="64770"/>
                </a:lnTo>
                <a:cubicBezTo>
                  <a:pt x="174308" y="64770"/>
                  <a:pt x="171450" y="61912"/>
                  <a:pt x="171450" y="59055"/>
                </a:cubicBezTo>
                <a:lnTo>
                  <a:pt x="171450" y="48577"/>
                </a:lnTo>
                <a:cubicBezTo>
                  <a:pt x="171450" y="45720"/>
                  <a:pt x="174308" y="42862"/>
                  <a:pt x="177165" y="42862"/>
                </a:cubicBezTo>
                <a:lnTo>
                  <a:pt x="187642" y="42862"/>
                </a:lnTo>
                <a:cubicBezTo>
                  <a:pt x="190500" y="42862"/>
                  <a:pt x="193358" y="45720"/>
                  <a:pt x="193358" y="48577"/>
                </a:cubicBezTo>
                <a:lnTo>
                  <a:pt x="193358" y="59055"/>
                </a:lnTo>
                <a:close/>
                <a:moveTo>
                  <a:pt x="193358" y="101918"/>
                </a:moveTo>
                <a:cubicBezTo>
                  <a:pt x="193358" y="104775"/>
                  <a:pt x="190500" y="107633"/>
                  <a:pt x="187642" y="107633"/>
                </a:cubicBezTo>
                <a:lnTo>
                  <a:pt x="177165" y="107633"/>
                </a:lnTo>
                <a:cubicBezTo>
                  <a:pt x="174308" y="107633"/>
                  <a:pt x="171450" y="104775"/>
                  <a:pt x="171450" y="101918"/>
                </a:cubicBezTo>
                <a:lnTo>
                  <a:pt x="171450" y="91440"/>
                </a:lnTo>
                <a:cubicBezTo>
                  <a:pt x="171450" y="88583"/>
                  <a:pt x="174308" y="85725"/>
                  <a:pt x="177165" y="85725"/>
                </a:cubicBezTo>
                <a:lnTo>
                  <a:pt x="187642" y="85725"/>
                </a:lnTo>
                <a:cubicBezTo>
                  <a:pt x="190500" y="85725"/>
                  <a:pt x="193358" y="88583"/>
                  <a:pt x="193358" y="91440"/>
                </a:cubicBezTo>
                <a:lnTo>
                  <a:pt x="193358" y="101918"/>
                </a:lnTo>
                <a:close/>
                <a:moveTo>
                  <a:pt x="193358" y="144780"/>
                </a:moveTo>
                <a:cubicBezTo>
                  <a:pt x="193358" y="147637"/>
                  <a:pt x="190500" y="150495"/>
                  <a:pt x="187642" y="150495"/>
                </a:cubicBezTo>
                <a:lnTo>
                  <a:pt x="177165" y="150495"/>
                </a:lnTo>
                <a:cubicBezTo>
                  <a:pt x="174308" y="150495"/>
                  <a:pt x="171450" y="147637"/>
                  <a:pt x="171450" y="144780"/>
                </a:cubicBezTo>
                <a:lnTo>
                  <a:pt x="171450" y="134303"/>
                </a:lnTo>
                <a:cubicBezTo>
                  <a:pt x="171450" y="131445"/>
                  <a:pt x="174308" y="128587"/>
                  <a:pt x="177165" y="128587"/>
                </a:cubicBezTo>
                <a:lnTo>
                  <a:pt x="187642" y="128587"/>
                </a:lnTo>
                <a:cubicBezTo>
                  <a:pt x="190500" y="128587"/>
                  <a:pt x="193358" y="131445"/>
                  <a:pt x="193358" y="134303"/>
                </a:cubicBezTo>
                <a:lnTo>
                  <a:pt x="193358" y="144780"/>
                </a:lnTo>
                <a:close/>
                <a:moveTo>
                  <a:pt x="193358" y="187643"/>
                </a:moveTo>
                <a:cubicBezTo>
                  <a:pt x="193358" y="190500"/>
                  <a:pt x="190500" y="193357"/>
                  <a:pt x="187642" y="193357"/>
                </a:cubicBezTo>
                <a:lnTo>
                  <a:pt x="177165" y="193357"/>
                </a:lnTo>
                <a:cubicBezTo>
                  <a:pt x="174308" y="193357"/>
                  <a:pt x="171450" y="190500"/>
                  <a:pt x="171450" y="187643"/>
                </a:cubicBezTo>
                <a:lnTo>
                  <a:pt x="171450" y="177165"/>
                </a:lnTo>
                <a:cubicBezTo>
                  <a:pt x="171450" y="174308"/>
                  <a:pt x="174308" y="171450"/>
                  <a:pt x="177165" y="171450"/>
                </a:cubicBezTo>
                <a:lnTo>
                  <a:pt x="187642" y="171450"/>
                </a:lnTo>
                <a:cubicBezTo>
                  <a:pt x="190500" y="171450"/>
                  <a:pt x="193358" y="174308"/>
                  <a:pt x="193358" y="177165"/>
                </a:cubicBezTo>
                <a:lnTo>
                  <a:pt x="193358" y="187643"/>
                </a:lnTo>
                <a:close/>
                <a:moveTo>
                  <a:pt x="193358" y="230505"/>
                </a:moveTo>
                <a:cubicBezTo>
                  <a:pt x="193358" y="233362"/>
                  <a:pt x="190500" y="236220"/>
                  <a:pt x="187642" y="236220"/>
                </a:cubicBezTo>
                <a:lnTo>
                  <a:pt x="177165" y="236220"/>
                </a:lnTo>
                <a:cubicBezTo>
                  <a:pt x="174308" y="236220"/>
                  <a:pt x="171450" y="233362"/>
                  <a:pt x="171450" y="230505"/>
                </a:cubicBezTo>
                <a:lnTo>
                  <a:pt x="171450" y="220028"/>
                </a:lnTo>
                <a:cubicBezTo>
                  <a:pt x="171450" y="217170"/>
                  <a:pt x="174308" y="214312"/>
                  <a:pt x="177165" y="214312"/>
                </a:cubicBezTo>
                <a:lnTo>
                  <a:pt x="187642" y="214312"/>
                </a:lnTo>
                <a:cubicBezTo>
                  <a:pt x="190500" y="214312"/>
                  <a:pt x="193358" y="217170"/>
                  <a:pt x="193358" y="220028"/>
                </a:cubicBezTo>
                <a:lnTo>
                  <a:pt x="193358" y="230505"/>
                </a:lnTo>
                <a:close/>
              </a:path>
            </a:pathLst>
          </a:custGeom>
          <a:solidFill>
            <a:srgbClr val="8E9AA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800"/>
          </a:p>
        </p:txBody>
      </p:sp>
      <p:sp>
        <p:nvSpPr>
          <p:cNvPr id="33" name="Graphic 148">
            <a:extLst>
              <a:ext uri="{FF2B5EF4-FFF2-40B4-BE49-F238E27FC236}">
                <a16:creationId xmlns:a16="http://schemas.microsoft.com/office/drawing/2014/main" id="{63565163-CF5D-2EB4-0959-C3294B35E461}"/>
              </a:ext>
            </a:extLst>
          </p:cNvPr>
          <p:cNvSpPr/>
          <p:nvPr/>
        </p:nvSpPr>
        <p:spPr>
          <a:xfrm>
            <a:off x="3769237" y="3325350"/>
            <a:ext cx="652651" cy="629538"/>
          </a:xfrm>
          <a:custGeom>
            <a:avLst/>
            <a:gdLst>
              <a:gd name="connsiteX0" fmla="*/ 182468 w 364935"/>
              <a:gd name="connsiteY0" fmla="*/ 247650 h 291465"/>
              <a:gd name="connsiteX1" fmla="*/ 139357 w 364935"/>
              <a:gd name="connsiteY1" fmla="*/ 243840 h 291465"/>
              <a:gd name="connsiteX2" fmla="*/ 51131 w 364935"/>
              <a:gd name="connsiteY2" fmla="*/ 288607 h 291465"/>
              <a:gd name="connsiteX3" fmla="*/ 34087 w 364935"/>
              <a:gd name="connsiteY3" fmla="*/ 291465 h 291465"/>
              <a:gd name="connsiteX4" fmla="*/ 27069 w 364935"/>
              <a:gd name="connsiteY4" fmla="*/ 286703 h 291465"/>
              <a:gd name="connsiteX5" fmla="*/ 31080 w 364935"/>
              <a:gd name="connsiteY5" fmla="*/ 279082 h 291465"/>
              <a:gd name="connsiteX6" fmla="*/ 64164 w 364935"/>
              <a:gd name="connsiteY6" fmla="*/ 218123 h 291465"/>
              <a:gd name="connsiteX7" fmla="*/ 0 w 364935"/>
              <a:gd name="connsiteY7" fmla="*/ 123825 h 291465"/>
              <a:gd name="connsiteX8" fmla="*/ 182468 w 364935"/>
              <a:gd name="connsiteY8" fmla="*/ 0 h 291465"/>
              <a:gd name="connsiteX9" fmla="*/ 364935 w 364935"/>
              <a:gd name="connsiteY9" fmla="*/ 123825 h 291465"/>
              <a:gd name="connsiteX10" fmla="*/ 182468 w 364935"/>
              <a:gd name="connsiteY10" fmla="*/ 247650 h 291465"/>
              <a:gd name="connsiteX11" fmla="*/ 104267 w 364935"/>
              <a:gd name="connsiteY11" fmla="*/ 98108 h 291465"/>
              <a:gd name="connsiteX12" fmla="*/ 78200 w 364935"/>
              <a:gd name="connsiteY12" fmla="*/ 122873 h 291465"/>
              <a:gd name="connsiteX13" fmla="*/ 104267 w 364935"/>
              <a:gd name="connsiteY13" fmla="*/ 147637 h 291465"/>
              <a:gd name="connsiteX14" fmla="*/ 130334 w 364935"/>
              <a:gd name="connsiteY14" fmla="*/ 122873 h 291465"/>
              <a:gd name="connsiteX15" fmla="*/ 104267 w 364935"/>
              <a:gd name="connsiteY15" fmla="*/ 98108 h 291465"/>
              <a:gd name="connsiteX16" fmla="*/ 182468 w 364935"/>
              <a:gd name="connsiteY16" fmla="*/ 98108 h 291465"/>
              <a:gd name="connsiteX17" fmla="*/ 156401 w 364935"/>
              <a:gd name="connsiteY17" fmla="*/ 122873 h 291465"/>
              <a:gd name="connsiteX18" fmla="*/ 182468 w 364935"/>
              <a:gd name="connsiteY18" fmla="*/ 147637 h 291465"/>
              <a:gd name="connsiteX19" fmla="*/ 208535 w 364935"/>
              <a:gd name="connsiteY19" fmla="*/ 122873 h 291465"/>
              <a:gd name="connsiteX20" fmla="*/ 182468 w 364935"/>
              <a:gd name="connsiteY20" fmla="*/ 98108 h 291465"/>
              <a:gd name="connsiteX21" fmla="*/ 260668 w 364935"/>
              <a:gd name="connsiteY21" fmla="*/ 98108 h 291465"/>
              <a:gd name="connsiteX22" fmla="*/ 234601 w 364935"/>
              <a:gd name="connsiteY22" fmla="*/ 122873 h 291465"/>
              <a:gd name="connsiteX23" fmla="*/ 260668 w 364935"/>
              <a:gd name="connsiteY23" fmla="*/ 147637 h 291465"/>
              <a:gd name="connsiteX24" fmla="*/ 286735 w 364935"/>
              <a:gd name="connsiteY24" fmla="*/ 122873 h 291465"/>
              <a:gd name="connsiteX25" fmla="*/ 260668 w 364935"/>
              <a:gd name="connsiteY25" fmla="*/ 98108 h 29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4935" h="291465">
                <a:moveTo>
                  <a:pt x="182468" y="247650"/>
                </a:moveTo>
                <a:cubicBezTo>
                  <a:pt x="167429" y="247650"/>
                  <a:pt x="153393" y="246698"/>
                  <a:pt x="139357" y="243840"/>
                </a:cubicBezTo>
                <a:cubicBezTo>
                  <a:pt x="116298" y="265748"/>
                  <a:pt x="86221" y="280988"/>
                  <a:pt x="51131" y="288607"/>
                </a:cubicBezTo>
                <a:cubicBezTo>
                  <a:pt x="46118" y="289560"/>
                  <a:pt x="40103" y="290513"/>
                  <a:pt x="34087" y="291465"/>
                </a:cubicBezTo>
                <a:cubicBezTo>
                  <a:pt x="31080" y="291465"/>
                  <a:pt x="28072" y="289560"/>
                  <a:pt x="27069" y="286703"/>
                </a:cubicBezTo>
                <a:cubicBezTo>
                  <a:pt x="26067" y="283845"/>
                  <a:pt x="29075" y="281940"/>
                  <a:pt x="31080" y="279082"/>
                </a:cubicBezTo>
                <a:cubicBezTo>
                  <a:pt x="44113" y="267653"/>
                  <a:pt x="59152" y="258128"/>
                  <a:pt x="64164" y="218123"/>
                </a:cubicBezTo>
                <a:cubicBezTo>
                  <a:pt x="25064" y="195262"/>
                  <a:pt x="0" y="161925"/>
                  <a:pt x="0" y="123825"/>
                </a:cubicBezTo>
                <a:cubicBezTo>
                  <a:pt x="0" y="55245"/>
                  <a:pt x="82211" y="0"/>
                  <a:pt x="182468" y="0"/>
                </a:cubicBezTo>
                <a:cubicBezTo>
                  <a:pt x="282725" y="0"/>
                  <a:pt x="364935" y="55245"/>
                  <a:pt x="364935" y="123825"/>
                </a:cubicBezTo>
                <a:cubicBezTo>
                  <a:pt x="364935" y="192405"/>
                  <a:pt x="282725" y="247650"/>
                  <a:pt x="182468" y="247650"/>
                </a:cubicBezTo>
                <a:close/>
                <a:moveTo>
                  <a:pt x="104267" y="98108"/>
                </a:moveTo>
                <a:cubicBezTo>
                  <a:pt x="90231" y="98108"/>
                  <a:pt x="78200" y="109537"/>
                  <a:pt x="78200" y="122873"/>
                </a:cubicBezTo>
                <a:cubicBezTo>
                  <a:pt x="78200" y="136208"/>
                  <a:pt x="90231" y="147637"/>
                  <a:pt x="104267" y="147637"/>
                </a:cubicBezTo>
                <a:cubicBezTo>
                  <a:pt x="118303" y="147637"/>
                  <a:pt x="130334" y="136208"/>
                  <a:pt x="130334" y="122873"/>
                </a:cubicBezTo>
                <a:cubicBezTo>
                  <a:pt x="130334" y="109537"/>
                  <a:pt x="118303" y="98108"/>
                  <a:pt x="104267" y="98108"/>
                </a:cubicBezTo>
                <a:close/>
                <a:moveTo>
                  <a:pt x="182468" y="98108"/>
                </a:moveTo>
                <a:cubicBezTo>
                  <a:pt x="168432" y="98108"/>
                  <a:pt x="156401" y="109537"/>
                  <a:pt x="156401" y="122873"/>
                </a:cubicBezTo>
                <a:cubicBezTo>
                  <a:pt x="156401" y="136208"/>
                  <a:pt x="168432" y="147637"/>
                  <a:pt x="182468" y="147637"/>
                </a:cubicBezTo>
                <a:cubicBezTo>
                  <a:pt x="196504" y="147637"/>
                  <a:pt x="208535" y="136208"/>
                  <a:pt x="208535" y="122873"/>
                </a:cubicBezTo>
                <a:cubicBezTo>
                  <a:pt x="208535" y="109537"/>
                  <a:pt x="196504" y="98108"/>
                  <a:pt x="182468" y="98108"/>
                </a:cubicBezTo>
                <a:close/>
                <a:moveTo>
                  <a:pt x="260668" y="98108"/>
                </a:moveTo>
                <a:cubicBezTo>
                  <a:pt x="246632" y="98108"/>
                  <a:pt x="234601" y="109537"/>
                  <a:pt x="234601" y="122873"/>
                </a:cubicBezTo>
                <a:cubicBezTo>
                  <a:pt x="234601" y="136208"/>
                  <a:pt x="246632" y="147637"/>
                  <a:pt x="260668" y="147637"/>
                </a:cubicBezTo>
                <a:cubicBezTo>
                  <a:pt x="274704" y="147637"/>
                  <a:pt x="286735" y="136208"/>
                  <a:pt x="286735" y="122873"/>
                </a:cubicBezTo>
                <a:cubicBezTo>
                  <a:pt x="286735" y="109537"/>
                  <a:pt x="274704" y="98108"/>
                  <a:pt x="260668" y="98108"/>
                </a:cubicBezTo>
                <a:close/>
              </a:path>
            </a:pathLst>
          </a:custGeom>
          <a:solidFill>
            <a:schemeClr val="accent1"/>
          </a:solidFill>
          <a:ln w="10001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16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3F544D-4753-B146-E9F7-B24895772795}"/>
              </a:ext>
            </a:extLst>
          </p:cNvPr>
          <p:cNvSpPr/>
          <p:nvPr/>
        </p:nvSpPr>
        <p:spPr>
          <a:xfrm>
            <a:off x="3637657" y="5988041"/>
            <a:ext cx="8229944" cy="772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180000" rtlCol="0" anchor="ctr"/>
          <a:lstStyle/>
          <a:p>
            <a:r>
              <a:rPr lang="en-AU" sz="2000" dirty="0">
                <a:solidFill>
                  <a:schemeClr val="tx2"/>
                </a:solidFill>
                <a:latin typeface="Raleway" panose="020B0503030101060003" pitchFamily="34" charset="0"/>
              </a:rPr>
              <a:t>(Plus: over 1800 submissions on 17 concurrent SV applications)</a:t>
            </a:r>
          </a:p>
        </p:txBody>
      </p:sp>
    </p:spTree>
    <p:extLst>
      <p:ext uri="{BB962C8B-B14F-4D97-AF65-F5344CB8AC3E}">
        <p14:creationId xmlns:p14="http://schemas.microsoft.com/office/powerpoint/2010/main" val="421916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4AEB-FCFA-5B78-EA3D-8B02710A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Council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0FC7D-3144-63F0-425C-5C81F0821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4</a:t>
            </a:fld>
            <a:endParaRPr lang="en-AU"/>
          </a:p>
        </p:txBody>
      </p:sp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65F1C5F7-E8F3-A951-B129-B6DAA191A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592846"/>
              </p:ext>
            </p:extLst>
          </p:nvPr>
        </p:nvGraphicFramePr>
        <p:xfrm>
          <a:off x="3931686" y="319595"/>
          <a:ext cx="7813020" cy="62188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81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88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Many advocated for abolishing the rate peg</a:t>
                      </a:r>
                    </a:p>
                  </a:txBody>
                  <a:tcPr marL="0" marT="108000" marB="108000" anchor="ctr"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Current rate peg/SV model not supporting council financial sustainability 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Build on &amp; align with IP&amp;R 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2"/>
                          </a:solidFill>
                        </a:rPr>
                        <a:t>Labour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 cost changes should be based on the NSW LG (State) Award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Rate peg does not accurately reflect changes in asset costs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279741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Include costs driven by external changes, outside of councils’ control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032615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Diversity of councils and their ratepayer communities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447889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Remove productivity factor or keep at zero &amp; adjust population factor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357344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ESL and red fleet issues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880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01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B5B973A0-D1C5-35EA-87E8-1FE9A7D5FB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807588"/>
              </p:ext>
            </p:extLst>
          </p:nvPr>
        </p:nvGraphicFramePr>
        <p:xfrm>
          <a:off x="3931686" y="937457"/>
          <a:ext cx="7813020" cy="490920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81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Affordability &amp; cost of living</a:t>
                      </a:r>
                    </a:p>
                  </a:txBody>
                  <a:tcPr marL="0" marT="108000" marB="108000" anchor="ctr"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Councils’ financial management and efficiency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Council spending should reflect community preferences/priorities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Rate peg has not helped ratepayers enough (large special variation increases, individual rate increases, cross-subsidies via exemptions) 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Support for keeping the rate peg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125568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Why is the rate peg not based on CPI?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262325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Population factor – prison populations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64047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56F4AEB-FCFA-5B78-EA3D-8B02710A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Ratepayer</a:t>
            </a:r>
            <a:br>
              <a:rPr lang="en-AU" dirty="0"/>
            </a:br>
            <a:r>
              <a:rPr lang="en-AU" dirty="0"/>
              <a:t>submissions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0FC7D-3144-63F0-425C-5C81F0821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298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524D527F-6CC2-FE4C-27E8-42AC0A096E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253066"/>
              </p:ext>
            </p:extLst>
          </p:nvPr>
        </p:nvGraphicFramePr>
        <p:xfrm>
          <a:off x="3931686" y="1554339"/>
          <a:ext cx="7813020" cy="37493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81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2"/>
                          </a:solidFill>
                        </a:rPr>
                        <a:t>ORIMA Research surveyed 2,881 residential ratepayers and renters across NSW.</a:t>
                      </a:r>
                    </a:p>
                  </a:txBody>
                  <a:tcPr marL="0" marT="108000" marB="108000" anchor="ctr"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Affordability of rates is the most important consideration.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2"/>
                          </a:solidFill>
                        </a:rPr>
                        <a:t>Respondents generally have positive views about the services provided by their council.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solidFill>
                            <a:schemeClr val="tx2"/>
                          </a:solidFill>
                        </a:rPr>
                        <a:t>Two thirds preferred for councils’ rates to change by different amounts to suit their needs.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Ratepayers and community should have a high level of influence in deciding council rate increases.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27974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56F4AEB-FCFA-5B78-EA3D-8B02710A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Early findings: residential ratepayer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0FC7D-3144-63F0-425C-5C81F0821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946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E8E5E2-C37F-4775-8513-1CB41EF0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OLG, LGNSW &amp; council technical workshops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8CDCC85-F39F-434A-91D2-8EA249E772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069" y="3304175"/>
          <a:ext cx="11345862" cy="1226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C1C67ACF-41E7-0CDE-2B8F-EC670D56DBAD}"/>
              </a:ext>
            </a:extLst>
          </p:cNvPr>
          <p:cNvSpPr/>
          <p:nvPr/>
        </p:nvSpPr>
        <p:spPr>
          <a:xfrm>
            <a:off x="2228851" y="2090960"/>
            <a:ext cx="1666874" cy="633190"/>
          </a:xfrm>
          <a:prstGeom prst="wedgeRectCallout">
            <a:avLst>
              <a:gd name="adj1" fmla="val -197"/>
              <a:gd name="adj2" fmla="val 151331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New measure: 3 factor index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F0FC5836-F0BC-55F4-1733-1BF586859735}"/>
              </a:ext>
            </a:extLst>
          </p:cNvPr>
          <p:cNvSpPr/>
          <p:nvPr/>
        </p:nvSpPr>
        <p:spPr>
          <a:xfrm>
            <a:off x="4143375" y="4834103"/>
            <a:ext cx="1952625" cy="698016"/>
          </a:xfrm>
          <a:prstGeom prst="wedgeRectCallout">
            <a:avLst>
              <a:gd name="adj1" fmla="val 17624"/>
              <a:gd name="adj2" fmla="val -10241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Revision suggestions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FB26DF52-D6E3-B234-46B5-25D88DE62876}"/>
              </a:ext>
            </a:extLst>
          </p:cNvPr>
          <p:cNvSpPr/>
          <p:nvPr/>
        </p:nvSpPr>
        <p:spPr>
          <a:xfrm>
            <a:off x="5250095" y="1715784"/>
            <a:ext cx="2296702" cy="827649"/>
          </a:xfrm>
          <a:prstGeom prst="wedgeRectCallout">
            <a:avLst>
              <a:gd name="adj1" fmla="val 26810"/>
              <a:gd name="adj2" fmla="val 153611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Separate factor based on individual council increases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609069E-DC68-766E-5066-7C210D344A40}"/>
              </a:ext>
            </a:extLst>
          </p:cNvPr>
          <p:cNvSpPr/>
          <p:nvPr/>
        </p:nvSpPr>
        <p:spPr>
          <a:xfrm>
            <a:off x="7546796" y="4834104"/>
            <a:ext cx="1952625" cy="698016"/>
          </a:xfrm>
          <a:prstGeom prst="wedgeRectCallout">
            <a:avLst>
              <a:gd name="adj1" fmla="val 17624"/>
              <a:gd name="adj2" fmla="val -10241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Remove or retain at zero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4CABC3BE-3A3C-5D38-634A-0DA6C5F37FC3}"/>
              </a:ext>
            </a:extLst>
          </p:cNvPr>
          <p:cNvSpPr/>
          <p:nvPr/>
        </p:nvSpPr>
        <p:spPr>
          <a:xfrm>
            <a:off x="9499421" y="2176453"/>
            <a:ext cx="2014921" cy="633190"/>
          </a:xfrm>
          <a:prstGeom prst="wedgeRectCallout">
            <a:avLst>
              <a:gd name="adj1" fmla="val 26810"/>
              <a:gd name="adj2" fmla="val 153611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Strengthen and tailor 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B8B5D282-5588-BD4F-7ACB-A6DC9B4AC79C}"/>
              </a:ext>
            </a:extLst>
          </p:cNvPr>
          <p:cNvSpPr/>
          <p:nvPr/>
        </p:nvSpPr>
        <p:spPr>
          <a:xfrm>
            <a:off x="1443948" y="4834103"/>
            <a:ext cx="1952625" cy="950247"/>
          </a:xfrm>
          <a:prstGeom prst="wedgeRectCallout">
            <a:avLst>
              <a:gd name="adj1" fmla="val 17624"/>
              <a:gd name="adj2" fmla="val -10241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3 council groupings</a:t>
            </a:r>
          </a:p>
        </p:txBody>
      </p:sp>
    </p:spTree>
    <p:extLst>
      <p:ext uri="{BB962C8B-B14F-4D97-AF65-F5344CB8AC3E}">
        <p14:creationId xmlns:p14="http://schemas.microsoft.com/office/powerpoint/2010/main" val="207365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C4F26-BCBC-48E2-E4AE-6ED42EB4D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options as we prepare draft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D9F0D5-282C-B5C7-A305-07C8AC7FA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8</a:t>
            </a:fld>
            <a:endParaRPr lang="en-AU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79D09269-F350-303A-FDAE-191B2A386A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037984"/>
              </p:ext>
            </p:extLst>
          </p:nvPr>
        </p:nvGraphicFramePr>
        <p:xfrm>
          <a:off x="3931686" y="283636"/>
          <a:ext cx="7813020" cy="62907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81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More timely, accurate cost measurement – </a:t>
                      </a:r>
                      <a:r>
                        <a:rPr lang="en-US" sz="1800" b="0" dirty="0" err="1">
                          <a:solidFill>
                            <a:schemeClr val="tx2"/>
                          </a:solidFill>
                        </a:rPr>
                        <a:t>Labour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, assets, other costs</a:t>
                      </a:r>
                    </a:p>
                  </a:txBody>
                  <a:tcPr marL="0" marT="108000" marB="108000" anchor="ctr"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Council groupings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Separate ESL factor based on actual y-o-y increase per council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Minor adjustment to the population factor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Productivity factor remaining at zero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279741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Costs driven by external changes, outside of councils’ control, to be captured by strengthened tailored adjustment factor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032615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Regular review of method plus implementation reference group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447889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Wider issues raised by stakeholders - more work needed</a:t>
                      </a: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113099"/>
                  </a:ext>
                </a:extLst>
              </a:tr>
              <a:tr h="6907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marL="0" marT="108000" marB="108000" anchor="ctr"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880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16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E7286E-2937-DD2C-86FE-67EE11A821CB}"/>
              </a:ext>
            </a:extLst>
          </p:cNvPr>
          <p:cNvSpPr/>
          <p:nvPr/>
        </p:nvSpPr>
        <p:spPr>
          <a:xfrm>
            <a:off x="8309348" y="1150706"/>
            <a:ext cx="2132208" cy="314846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accent1">
                    <a:lumMod val="50000"/>
                  </a:schemeClr>
                </a:solidFill>
              </a:rPr>
              <a:t>Further consultation</a:t>
            </a:r>
          </a:p>
          <a:p>
            <a:pPr algn="ctr"/>
            <a:endParaRPr lang="en-A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A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A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A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A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C2B5F4C-761D-4A7A-A527-AF8F561D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Next steps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72C081-134A-4877-8ECA-9FDAD959C5B2}"/>
              </a:ext>
            </a:extLst>
          </p:cNvPr>
          <p:cNvSpPr txBox="1"/>
          <p:nvPr/>
        </p:nvSpPr>
        <p:spPr>
          <a:xfrm>
            <a:off x="3671749" y="3519497"/>
            <a:ext cx="1036495" cy="8247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AU" sz="1400" b="1">
                <a:solidFill>
                  <a:schemeClr val="accent1"/>
                </a:solidFill>
                <a:latin typeface="+mj-lt"/>
              </a:rPr>
              <a:t>Terms of Reference</a:t>
            </a:r>
          </a:p>
          <a:p>
            <a:r>
              <a:rPr lang="en-AU" sz="1100">
                <a:solidFill>
                  <a:schemeClr val="accent1"/>
                </a:solidFill>
                <a:latin typeface="+mj-lt"/>
              </a:rPr>
              <a:t>30 Aug 2022</a:t>
            </a:r>
            <a:endParaRPr lang="en-AU" sz="12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795AD2-6EEA-4CFD-AA02-78EF91BE67BE}"/>
              </a:ext>
            </a:extLst>
          </p:cNvPr>
          <p:cNvSpPr txBox="1"/>
          <p:nvPr/>
        </p:nvSpPr>
        <p:spPr>
          <a:xfrm>
            <a:off x="4708244" y="3519497"/>
            <a:ext cx="1036497" cy="8247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AU" sz="1400" b="1">
                <a:solidFill>
                  <a:schemeClr val="accent1"/>
                </a:solidFill>
                <a:latin typeface="+mj-lt"/>
              </a:rPr>
              <a:t>Issues Paper</a:t>
            </a:r>
          </a:p>
          <a:p>
            <a:r>
              <a:rPr lang="en-AU" sz="1100">
                <a:solidFill>
                  <a:schemeClr val="accent1"/>
                </a:solidFill>
                <a:latin typeface="+mj-lt"/>
              </a:rPr>
              <a:t>29 Sep 2022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5ADDBB-A370-4D53-8CB7-D08AF32A250D}"/>
              </a:ext>
            </a:extLst>
          </p:cNvPr>
          <p:cNvSpPr txBox="1"/>
          <p:nvPr/>
        </p:nvSpPr>
        <p:spPr>
          <a:xfrm>
            <a:off x="5636880" y="3506389"/>
            <a:ext cx="1027915" cy="8247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AU" sz="1400" b="1">
                <a:solidFill>
                  <a:schemeClr val="accent1"/>
                </a:solidFill>
                <a:latin typeface="+mj-lt"/>
              </a:rPr>
              <a:t>Workshops</a:t>
            </a:r>
          </a:p>
          <a:p>
            <a:r>
              <a:rPr lang="en-AU" sz="1100">
                <a:solidFill>
                  <a:schemeClr val="accent1"/>
                </a:solidFill>
                <a:latin typeface="+mj-lt"/>
              </a:rPr>
              <a:t>Nov / Dec 2022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D38C93-824B-4218-ABB5-40A0F8A44AF8}"/>
              </a:ext>
            </a:extLst>
          </p:cNvPr>
          <p:cNvSpPr txBox="1"/>
          <p:nvPr/>
        </p:nvSpPr>
        <p:spPr>
          <a:xfrm>
            <a:off x="8335446" y="3504909"/>
            <a:ext cx="1080166" cy="8247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Draft Report</a:t>
            </a:r>
          </a:p>
          <a:p>
            <a:r>
              <a:rPr lang="en-US" sz="1100" dirty="0">
                <a:solidFill>
                  <a:schemeClr val="accent1"/>
                </a:solidFill>
                <a:latin typeface="+mj-lt"/>
              </a:rPr>
              <a:t>Early June 2023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6F9C00-4D4A-4B56-93EF-06107E2958BF}"/>
              </a:ext>
            </a:extLst>
          </p:cNvPr>
          <p:cNvSpPr txBox="1"/>
          <p:nvPr/>
        </p:nvSpPr>
        <p:spPr>
          <a:xfrm>
            <a:off x="9710147" y="3504909"/>
            <a:ext cx="731409" cy="8247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AU" sz="1400" b="1">
                <a:solidFill>
                  <a:schemeClr val="accent1"/>
                </a:solidFill>
                <a:latin typeface="+mj-lt"/>
              </a:rPr>
              <a:t>Public Hearing</a:t>
            </a:r>
          </a:p>
          <a:p>
            <a:r>
              <a:rPr lang="en-AU" sz="1100">
                <a:solidFill>
                  <a:schemeClr val="accent1"/>
                </a:solidFill>
                <a:latin typeface="+mj-lt"/>
              </a:rPr>
              <a:t>June  2023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AAEDFE-FD15-4ECA-AD3B-322B2BF79257}"/>
              </a:ext>
            </a:extLst>
          </p:cNvPr>
          <p:cNvSpPr txBox="1"/>
          <p:nvPr/>
        </p:nvSpPr>
        <p:spPr>
          <a:xfrm>
            <a:off x="10707149" y="3474379"/>
            <a:ext cx="892655" cy="8247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AU" sz="1400" b="1">
                <a:solidFill>
                  <a:schemeClr val="accent1"/>
                </a:solidFill>
                <a:latin typeface="+mj-lt"/>
              </a:rPr>
              <a:t>Final Report</a:t>
            </a:r>
          </a:p>
          <a:p>
            <a:r>
              <a:rPr lang="en-AU" sz="1100">
                <a:solidFill>
                  <a:schemeClr val="accent1"/>
                </a:solidFill>
                <a:latin typeface="+mj-lt"/>
              </a:rPr>
              <a:t>August 2023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6EE325C-E123-4F2C-8E4C-7B41D05E0715}"/>
              </a:ext>
            </a:extLst>
          </p:cNvPr>
          <p:cNvSpPr/>
          <p:nvPr/>
        </p:nvSpPr>
        <p:spPr>
          <a:xfrm>
            <a:off x="3671749" y="3230111"/>
            <a:ext cx="8322418" cy="45719"/>
          </a:xfrm>
          <a:prstGeom prst="rect">
            <a:avLst/>
          </a:prstGeom>
          <a:gradFill flip="none" rotWithShape="0">
            <a:gsLst>
              <a:gs pos="58000">
                <a:srgbClr val="7B185F"/>
              </a:gs>
              <a:gs pos="36000">
                <a:srgbClr val="520FA4"/>
              </a:gs>
              <a:gs pos="1000">
                <a:srgbClr val="006C49"/>
              </a:gs>
              <a:gs pos="18000">
                <a:srgbClr val="0352A1"/>
              </a:gs>
              <a:gs pos="97000">
                <a:srgbClr val="B3610F"/>
              </a:gs>
              <a:gs pos="80000">
                <a:srgbClr val="A4201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14941F-6ECA-4E10-AB74-2A39A7E5A980}"/>
              </a:ext>
            </a:extLst>
          </p:cNvPr>
          <p:cNvSpPr/>
          <p:nvPr/>
        </p:nvSpPr>
        <p:spPr>
          <a:xfrm>
            <a:off x="10678727" y="3157006"/>
            <a:ext cx="198430" cy="1984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C396322-8F0D-4EB9-9854-C99B66B66853}"/>
              </a:ext>
            </a:extLst>
          </p:cNvPr>
          <p:cNvGrpSpPr/>
          <p:nvPr/>
        </p:nvGrpSpPr>
        <p:grpSpPr>
          <a:xfrm>
            <a:off x="3617958" y="3130538"/>
            <a:ext cx="264696" cy="264696"/>
            <a:chOff x="545983" y="2750997"/>
            <a:chExt cx="144000" cy="144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686BAB4-C71B-4B1D-A4DB-ADD5B24C963D}"/>
                </a:ext>
              </a:extLst>
            </p:cNvPr>
            <p:cNvSpPr/>
            <p:nvPr/>
          </p:nvSpPr>
          <p:spPr>
            <a:xfrm>
              <a:off x="545983" y="2750997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" name="Graphic 516">
              <a:extLst>
                <a:ext uri="{FF2B5EF4-FFF2-40B4-BE49-F238E27FC236}">
                  <a16:creationId xmlns:a16="http://schemas.microsoft.com/office/drawing/2014/main" id="{F5321DD1-8D99-4A43-9BB4-B264B6BFC470}"/>
                </a:ext>
              </a:extLst>
            </p:cNvPr>
            <p:cNvSpPr/>
            <p:nvPr/>
          </p:nvSpPr>
          <p:spPr>
            <a:xfrm>
              <a:off x="578200" y="2790320"/>
              <a:ext cx="74295" cy="57186"/>
            </a:xfrm>
            <a:custGeom>
              <a:avLst/>
              <a:gdLst>
                <a:gd name="connsiteX0" fmla="*/ 296228 w 301942"/>
                <a:gd name="connsiteY0" fmla="*/ 60007 h 232410"/>
                <a:gd name="connsiteX1" fmla="*/ 156210 w 301942"/>
                <a:gd name="connsiteY1" fmla="*/ 200025 h 232410"/>
                <a:gd name="connsiteX2" fmla="*/ 129540 w 301942"/>
                <a:gd name="connsiteY2" fmla="*/ 226695 h 232410"/>
                <a:gd name="connsiteX3" fmla="*/ 116205 w 301942"/>
                <a:gd name="connsiteY3" fmla="*/ 232410 h 232410"/>
                <a:gd name="connsiteX4" fmla="*/ 102870 w 301942"/>
                <a:gd name="connsiteY4" fmla="*/ 226695 h 232410"/>
                <a:gd name="connsiteX5" fmla="*/ 76200 w 301942"/>
                <a:gd name="connsiteY5" fmla="*/ 200025 h 232410"/>
                <a:gd name="connsiteX6" fmla="*/ 5715 w 301942"/>
                <a:gd name="connsiteY6" fmla="*/ 129540 h 232410"/>
                <a:gd name="connsiteX7" fmla="*/ 0 w 301942"/>
                <a:gd name="connsiteY7" fmla="*/ 116205 h 232410"/>
                <a:gd name="connsiteX8" fmla="*/ 5715 w 301942"/>
                <a:gd name="connsiteY8" fmla="*/ 102870 h 232410"/>
                <a:gd name="connsiteX9" fmla="*/ 32385 w 301942"/>
                <a:gd name="connsiteY9" fmla="*/ 76200 h 232410"/>
                <a:gd name="connsiteX10" fmla="*/ 45720 w 301942"/>
                <a:gd name="connsiteY10" fmla="*/ 70485 h 232410"/>
                <a:gd name="connsiteX11" fmla="*/ 59055 w 301942"/>
                <a:gd name="connsiteY11" fmla="*/ 76200 h 232410"/>
                <a:gd name="connsiteX12" fmla="*/ 116205 w 301942"/>
                <a:gd name="connsiteY12" fmla="*/ 133350 h 232410"/>
                <a:gd name="connsiteX13" fmla="*/ 242888 w 301942"/>
                <a:gd name="connsiteY13" fmla="*/ 5715 h 232410"/>
                <a:gd name="connsiteX14" fmla="*/ 256222 w 301942"/>
                <a:gd name="connsiteY14" fmla="*/ 0 h 232410"/>
                <a:gd name="connsiteX15" fmla="*/ 269558 w 301942"/>
                <a:gd name="connsiteY15" fmla="*/ 5715 h 232410"/>
                <a:gd name="connsiteX16" fmla="*/ 296228 w 301942"/>
                <a:gd name="connsiteY16" fmla="*/ 32385 h 232410"/>
                <a:gd name="connsiteX17" fmla="*/ 301943 w 301942"/>
                <a:gd name="connsiteY17" fmla="*/ 45720 h 232410"/>
                <a:gd name="connsiteX18" fmla="*/ 296228 w 301942"/>
                <a:gd name="connsiteY18" fmla="*/ 60007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1942" h="232410">
                  <a:moveTo>
                    <a:pt x="296228" y="60007"/>
                  </a:moveTo>
                  <a:lnTo>
                    <a:pt x="156210" y="200025"/>
                  </a:lnTo>
                  <a:lnTo>
                    <a:pt x="129540" y="226695"/>
                  </a:lnTo>
                  <a:cubicBezTo>
                    <a:pt x="125730" y="230505"/>
                    <a:pt x="120968" y="232410"/>
                    <a:pt x="116205" y="232410"/>
                  </a:cubicBezTo>
                  <a:cubicBezTo>
                    <a:pt x="111443" y="232410"/>
                    <a:pt x="106680" y="230505"/>
                    <a:pt x="102870" y="226695"/>
                  </a:cubicBezTo>
                  <a:lnTo>
                    <a:pt x="76200" y="200025"/>
                  </a:lnTo>
                  <a:lnTo>
                    <a:pt x="5715" y="129540"/>
                  </a:lnTo>
                  <a:cubicBezTo>
                    <a:pt x="1905" y="125730"/>
                    <a:pt x="0" y="120968"/>
                    <a:pt x="0" y="116205"/>
                  </a:cubicBezTo>
                  <a:cubicBezTo>
                    <a:pt x="0" y="111443"/>
                    <a:pt x="1905" y="106680"/>
                    <a:pt x="5715" y="102870"/>
                  </a:cubicBezTo>
                  <a:lnTo>
                    <a:pt x="32385" y="76200"/>
                  </a:lnTo>
                  <a:cubicBezTo>
                    <a:pt x="36195" y="72390"/>
                    <a:pt x="40958" y="70485"/>
                    <a:pt x="45720" y="70485"/>
                  </a:cubicBezTo>
                  <a:cubicBezTo>
                    <a:pt x="50483" y="70485"/>
                    <a:pt x="55245" y="72390"/>
                    <a:pt x="59055" y="76200"/>
                  </a:cubicBezTo>
                  <a:lnTo>
                    <a:pt x="116205" y="133350"/>
                  </a:lnTo>
                  <a:lnTo>
                    <a:pt x="242888" y="5715"/>
                  </a:lnTo>
                  <a:cubicBezTo>
                    <a:pt x="246697" y="1905"/>
                    <a:pt x="251460" y="0"/>
                    <a:pt x="256222" y="0"/>
                  </a:cubicBezTo>
                  <a:cubicBezTo>
                    <a:pt x="260985" y="0"/>
                    <a:pt x="265748" y="1905"/>
                    <a:pt x="269558" y="5715"/>
                  </a:cubicBezTo>
                  <a:lnTo>
                    <a:pt x="296228" y="32385"/>
                  </a:lnTo>
                  <a:cubicBezTo>
                    <a:pt x="300038" y="36195"/>
                    <a:pt x="301943" y="40957"/>
                    <a:pt x="301943" y="45720"/>
                  </a:cubicBezTo>
                  <a:cubicBezTo>
                    <a:pt x="301943" y="50482"/>
                    <a:pt x="300038" y="56197"/>
                    <a:pt x="296228" y="600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8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B7EE44-C664-4A70-8110-6DF804180AB3}"/>
              </a:ext>
            </a:extLst>
          </p:cNvPr>
          <p:cNvGrpSpPr/>
          <p:nvPr/>
        </p:nvGrpSpPr>
        <p:grpSpPr>
          <a:xfrm>
            <a:off x="8292080" y="3091126"/>
            <a:ext cx="339745" cy="338233"/>
            <a:chOff x="3477981" y="2712128"/>
            <a:chExt cx="246294" cy="246294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B03457F-A2D6-4837-B3DD-05FDAFEABDD9}"/>
                </a:ext>
              </a:extLst>
            </p:cNvPr>
            <p:cNvSpPr/>
            <p:nvPr/>
          </p:nvSpPr>
          <p:spPr>
            <a:xfrm>
              <a:off x="3477981" y="2712128"/>
              <a:ext cx="246294" cy="246294"/>
            </a:xfrm>
            <a:prstGeom prst="ellipse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Graphic 24">
              <a:extLst>
                <a:ext uri="{FF2B5EF4-FFF2-40B4-BE49-F238E27FC236}">
                  <a16:creationId xmlns:a16="http://schemas.microsoft.com/office/drawing/2014/main" id="{1354605E-6EC0-406D-BD2F-0CDCD3FFB8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3120" y="2780796"/>
              <a:ext cx="139429" cy="133288"/>
            </a:xfrm>
            <a:custGeom>
              <a:avLst/>
              <a:gdLst>
                <a:gd name="connsiteX0" fmla="*/ 148425 w 1088447"/>
                <a:gd name="connsiteY0" fmla="*/ 0 h 1040507"/>
                <a:gd name="connsiteX1" fmla="*/ 0 w 1088447"/>
                <a:gd name="connsiteY1" fmla="*/ 148425 h 1040507"/>
                <a:gd name="connsiteX2" fmla="*/ 0 w 1088447"/>
                <a:gd name="connsiteY2" fmla="*/ 643173 h 1040507"/>
                <a:gd name="connsiteX3" fmla="*/ 148425 w 1088447"/>
                <a:gd name="connsiteY3" fmla="*/ 791598 h 1040507"/>
                <a:gd name="connsiteX4" fmla="*/ 247382 w 1088447"/>
                <a:gd name="connsiteY4" fmla="*/ 791598 h 1040507"/>
                <a:gd name="connsiteX5" fmla="*/ 247382 w 1088447"/>
                <a:gd name="connsiteY5" fmla="*/ 1038972 h 1040507"/>
                <a:gd name="connsiteX6" fmla="*/ 494759 w 1088447"/>
                <a:gd name="connsiteY6" fmla="*/ 791598 h 1040507"/>
                <a:gd name="connsiteX7" fmla="*/ 940022 w 1088447"/>
                <a:gd name="connsiteY7" fmla="*/ 791598 h 1040507"/>
                <a:gd name="connsiteX8" fmla="*/ 1088447 w 1088447"/>
                <a:gd name="connsiteY8" fmla="*/ 643173 h 1040507"/>
                <a:gd name="connsiteX9" fmla="*/ 1088447 w 1088447"/>
                <a:gd name="connsiteY9" fmla="*/ 148425 h 1040507"/>
                <a:gd name="connsiteX10" fmla="*/ 940022 w 1088447"/>
                <a:gd name="connsiteY10" fmla="*/ 0 h 1040507"/>
                <a:gd name="connsiteX11" fmla="*/ 148425 w 1088447"/>
                <a:gd name="connsiteY11" fmla="*/ 0 h 104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8447" h="1040507">
                  <a:moveTo>
                    <a:pt x="148425" y="0"/>
                  </a:moveTo>
                  <a:cubicBezTo>
                    <a:pt x="66452" y="0"/>
                    <a:pt x="0" y="66452"/>
                    <a:pt x="0" y="148425"/>
                  </a:cubicBezTo>
                  <a:lnTo>
                    <a:pt x="0" y="643173"/>
                  </a:lnTo>
                  <a:cubicBezTo>
                    <a:pt x="0" y="725148"/>
                    <a:pt x="66452" y="791598"/>
                    <a:pt x="148425" y="791598"/>
                  </a:cubicBezTo>
                  <a:lnTo>
                    <a:pt x="247382" y="791598"/>
                  </a:lnTo>
                  <a:cubicBezTo>
                    <a:pt x="239136" y="882300"/>
                    <a:pt x="227592" y="1058762"/>
                    <a:pt x="247382" y="1038972"/>
                  </a:cubicBezTo>
                  <a:lnTo>
                    <a:pt x="494759" y="791598"/>
                  </a:lnTo>
                  <a:lnTo>
                    <a:pt x="940022" y="791598"/>
                  </a:lnTo>
                  <a:cubicBezTo>
                    <a:pt x="1021997" y="791598"/>
                    <a:pt x="1088447" y="725148"/>
                    <a:pt x="1088447" y="643173"/>
                  </a:cubicBezTo>
                  <a:lnTo>
                    <a:pt x="1088447" y="148425"/>
                  </a:lnTo>
                  <a:cubicBezTo>
                    <a:pt x="1088447" y="66452"/>
                    <a:pt x="1021997" y="0"/>
                    <a:pt x="940022" y="0"/>
                  </a:cubicBezTo>
                  <a:lnTo>
                    <a:pt x="148425" y="0"/>
                  </a:lnTo>
                  <a:close/>
                </a:path>
              </a:pathLst>
            </a:custGeom>
            <a:solidFill>
              <a:schemeClr val="bg1"/>
            </a:solidFill>
            <a:ln w="493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D5F51E-D011-42D7-BAA3-C2D8BDD350CC}"/>
              </a:ext>
            </a:extLst>
          </p:cNvPr>
          <p:cNvGrpSpPr/>
          <p:nvPr/>
        </p:nvGrpSpPr>
        <p:grpSpPr>
          <a:xfrm>
            <a:off x="9672798" y="3098358"/>
            <a:ext cx="323035" cy="323034"/>
            <a:chOff x="3477981" y="2712128"/>
            <a:chExt cx="246294" cy="246294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6CA4C7C-9E97-47F0-BF14-481C748AB7DF}"/>
                </a:ext>
              </a:extLst>
            </p:cNvPr>
            <p:cNvSpPr/>
            <p:nvPr/>
          </p:nvSpPr>
          <p:spPr>
            <a:xfrm>
              <a:off x="3477981" y="2712128"/>
              <a:ext cx="246294" cy="246294"/>
            </a:xfrm>
            <a:prstGeom prst="ellipse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Graphic 24">
              <a:extLst>
                <a:ext uri="{FF2B5EF4-FFF2-40B4-BE49-F238E27FC236}">
                  <a16:creationId xmlns:a16="http://schemas.microsoft.com/office/drawing/2014/main" id="{F5A104F3-FD9A-490F-9342-32ACD67D03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3120" y="2780796"/>
              <a:ext cx="139429" cy="133288"/>
            </a:xfrm>
            <a:custGeom>
              <a:avLst/>
              <a:gdLst>
                <a:gd name="connsiteX0" fmla="*/ 148425 w 1088447"/>
                <a:gd name="connsiteY0" fmla="*/ 0 h 1040507"/>
                <a:gd name="connsiteX1" fmla="*/ 0 w 1088447"/>
                <a:gd name="connsiteY1" fmla="*/ 148425 h 1040507"/>
                <a:gd name="connsiteX2" fmla="*/ 0 w 1088447"/>
                <a:gd name="connsiteY2" fmla="*/ 643173 h 1040507"/>
                <a:gd name="connsiteX3" fmla="*/ 148425 w 1088447"/>
                <a:gd name="connsiteY3" fmla="*/ 791598 h 1040507"/>
                <a:gd name="connsiteX4" fmla="*/ 247382 w 1088447"/>
                <a:gd name="connsiteY4" fmla="*/ 791598 h 1040507"/>
                <a:gd name="connsiteX5" fmla="*/ 247382 w 1088447"/>
                <a:gd name="connsiteY5" fmla="*/ 1038972 h 1040507"/>
                <a:gd name="connsiteX6" fmla="*/ 494759 w 1088447"/>
                <a:gd name="connsiteY6" fmla="*/ 791598 h 1040507"/>
                <a:gd name="connsiteX7" fmla="*/ 940022 w 1088447"/>
                <a:gd name="connsiteY7" fmla="*/ 791598 h 1040507"/>
                <a:gd name="connsiteX8" fmla="*/ 1088447 w 1088447"/>
                <a:gd name="connsiteY8" fmla="*/ 643173 h 1040507"/>
                <a:gd name="connsiteX9" fmla="*/ 1088447 w 1088447"/>
                <a:gd name="connsiteY9" fmla="*/ 148425 h 1040507"/>
                <a:gd name="connsiteX10" fmla="*/ 940022 w 1088447"/>
                <a:gd name="connsiteY10" fmla="*/ 0 h 1040507"/>
                <a:gd name="connsiteX11" fmla="*/ 148425 w 1088447"/>
                <a:gd name="connsiteY11" fmla="*/ 0 h 104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8447" h="1040507">
                  <a:moveTo>
                    <a:pt x="148425" y="0"/>
                  </a:moveTo>
                  <a:cubicBezTo>
                    <a:pt x="66452" y="0"/>
                    <a:pt x="0" y="66452"/>
                    <a:pt x="0" y="148425"/>
                  </a:cubicBezTo>
                  <a:lnTo>
                    <a:pt x="0" y="643173"/>
                  </a:lnTo>
                  <a:cubicBezTo>
                    <a:pt x="0" y="725148"/>
                    <a:pt x="66452" y="791598"/>
                    <a:pt x="148425" y="791598"/>
                  </a:cubicBezTo>
                  <a:lnTo>
                    <a:pt x="247382" y="791598"/>
                  </a:lnTo>
                  <a:cubicBezTo>
                    <a:pt x="239136" y="882300"/>
                    <a:pt x="227592" y="1058762"/>
                    <a:pt x="247382" y="1038972"/>
                  </a:cubicBezTo>
                  <a:lnTo>
                    <a:pt x="494759" y="791598"/>
                  </a:lnTo>
                  <a:lnTo>
                    <a:pt x="940022" y="791598"/>
                  </a:lnTo>
                  <a:cubicBezTo>
                    <a:pt x="1021997" y="791598"/>
                    <a:pt x="1088447" y="725148"/>
                    <a:pt x="1088447" y="643173"/>
                  </a:cubicBezTo>
                  <a:lnTo>
                    <a:pt x="1088447" y="148425"/>
                  </a:lnTo>
                  <a:cubicBezTo>
                    <a:pt x="1088447" y="66452"/>
                    <a:pt x="1021997" y="0"/>
                    <a:pt x="940022" y="0"/>
                  </a:cubicBezTo>
                  <a:lnTo>
                    <a:pt x="148425" y="0"/>
                  </a:lnTo>
                  <a:close/>
                </a:path>
              </a:pathLst>
            </a:custGeom>
            <a:solidFill>
              <a:schemeClr val="bg1"/>
            </a:solidFill>
            <a:ln w="493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60" name="Slide Number Placeholder 3">
            <a:extLst>
              <a:ext uri="{FF2B5EF4-FFF2-40B4-BE49-F238E27FC236}">
                <a16:creationId xmlns:a16="http://schemas.microsoft.com/office/drawing/2014/main" id="{4E904ECF-705A-435E-A90B-B0CF61744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1506" y="6365787"/>
            <a:ext cx="2743200" cy="135160"/>
          </a:xfrm>
        </p:spPr>
        <p:txBody>
          <a:bodyPr/>
          <a:lstStyle/>
          <a:p>
            <a:r>
              <a:rPr lang="en-AU"/>
              <a:t>Page | </a:t>
            </a:r>
            <a:fld id="{44C18A59-C05E-44E8-882A-B37E0F8E5D18}" type="slidenum">
              <a:rPr lang="en-AU" smtClean="0"/>
              <a:pPr/>
              <a:t>9</a:t>
            </a:fld>
            <a:endParaRPr lang="en-AU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20CD851-E4BA-4D28-94ED-A6EAF6307F6B}"/>
              </a:ext>
            </a:extLst>
          </p:cNvPr>
          <p:cNvGrpSpPr/>
          <p:nvPr/>
        </p:nvGrpSpPr>
        <p:grpSpPr>
          <a:xfrm>
            <a:off x="4670330" y="3132856"/>
            <a:ext cx="264696" cy="264696"/>
            <a:chOff x="545983" y="2750997"/>
            <a:chExt cx="144000" cy="1440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CFF38A5-2740-4DE0-8BD4-9CCE641C3CAF}"/>
                </a:ext>
              </a:extLst>
            </p:cNvPr>
            <p:cNvSpPr/>
            <p:nvPr/>
          </p:nvSpPr>
          <p:spPr>
            <a:xfrm>
              <a:off x="545983" y="2750997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" name="Graphic 516">
              <a:extLst>
                <a:ext uri="{FF2B5EF4-FFF2-40B4-BE49-F238E27FC236}">
                  <a16:creationId xmlns:a16="http://schemas.microsoft.com/office/drawing/2014/main" id="{6FD1656D-C5F2-44BA-B523-21279F99332A}"/>
                </a:ext>
              </a:extLst>
            </p:cNvPr>
            <p:cNvSpPr/>
            <p:nvPr/>
          </p:nvSpPr>
          <p:spPr>
            <a:xfrm>
              <a:off x="578200" y="2790320"/>
              <a:ext cx="74295" cy="57186"/>
            </a:xfrm>
            <a:custGeom>
              <a:avLst/>
              <a:gdLst>
                <a:gd name="connsiteX0" fmla="*/ 296228 w 301942"/>
                <a:gd name="connsiteY0" fmla="*/ 60007 h 232410"/>
                <a:gd name="connsiteX1" fmla="*/ 156210 w 301942"/>
                <a:gd name="connsiteY1" fmla="*/ 200025 h 232410"/>
                <a:gd name="connsiteX2" fmla="*/ 129540 w 301942"/>
                <a:gd name="connsiteY2" fmla="*/ 226695 h 232410"/>
                <a:gd name="connsiteX3" fmla="*/ 116205 w 301942"/>
                <a:gd name="connsiteY3" fmla="*/ 232410 h 232410"/>
                <a:gd name="connsiteX4" fmla="*/ 102870 w 301942"/>
                <a:gd name="connsiteY4" fmla="*/ 226695 h 232410"/>
                <a:gd name="connsiteX5" fmla="*/ 76200 w 301942"/>
                <a:gd name="connsiteY5" fmla="*/ 200025 h 232410"/>
                <a:gd name="connsiteX6" fmla="*/ 5715 w 301942"/>
                <a:gd name="connsiteY6" fmla="*/ 129540 h 232410"/>
                <a:gd name="connsiteX7" fmla="*/ 0 w 301942"/>
                <a:gd name="connsiteY7" fmla="*/ 116205 h 232410"/>
                <a:gd name="connsiteX8" fmla="*/ 5715 w 301942"/>
                <a:gd name="connsiteY8" fmla="*/ 102870 h 232410"/>
                <a:gd name="connsiteX9" fmla="*/ 32385 w 301942"/>
                <a:gd name="connsiteY9" fmla="*/ 76200 h 232410"/>
                <a:gd name="connsiteX10" fmla="*/ 45720 w 301942"/>
                <a:gd name="connsiteY10" fmla="*/ 70485 h 232410"/>
                <a:gd name="connsiteX11" fmla="*/ 59055 w 301942"/>
                <a:gd name="connsiteY11" fmla="*/ 76200 h 232410"/>
                <a:gd name="connsiteX12" fmla="*/ 116205 w 301942"/>
                <a:gd name="connsiteY12" fmla="*/ 133350 h 232410"/>
                <a:gd name="connsiteX13" fmla="*/ 242888 w 301942"/>
                <a:gd name="connsiteY13" fmla="*/ 5715 h 232410"/>
                <a:gd name="connsiteX14" fmla="*/ 256222 w 301942"/>
                <a:gd name="connsiteY14" fmla="*/ 0 h 232410"/>
                <a:gd name="connsiteX15" fmla="*/ 269558 w 301942"/>
                <a:gd name="connsiteY15" fmla="*/ 5715 h 232410"/>
                <a:gd name="connsiteX16" fmla="*/ 296228 w 301942"/>
                <a:gd name="connsiteY16" fmla="*/ 32385 h 232410"/>
                <a:gd name="connsiteX17" fmla="*/ 301943 w 301942"/>
                <a:gd name="connsiteY17" fmla="*/ 45720 h 232410"/>
                <a:gd name="connsiteX18" fmla="*/ 296228 w 301942"/>
                <a:gd name="connsiteY18" fmla="*/ 60007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1942" h="232410">
                  <a:moveTo>
                    <a:pt x="296228" y="60007"/>
                  </a:moveTo>
                  <a:lnTo>
                    <a:pt x="156210" y="200025"/>
                  </a:lnTo>
                  <a:lnTo>
                    <a:pt x="129540" y="226695"/>
                  </a:lnTo>
                  <a:cubicBezTo>
                    <a:pt x="125730" y="230505"/>
                    <a:pt x="120968" y="232410"/>
                    <a:pt x="116205" y="232410"/>
                  </a:cubicBezTo>
                  <a:cubicBezTo>
                    <a:pt x="111443" y="232410"/>
                    <a:pt x="106680" y="230505"/>
                    <a:pt x="102870" y="226695"/>
                  </a:cubicBezTo>
                  <a:lnTo>
                    <a:pt x="76200" y="200025"/>
                  </a:lnTo>
                  <a:lnTo>
                    <a:pt x="5715" y="129540"/>
                  </a:lnTo>
                  <a:cubicBezTo>
                    <a:pt x="1905" y="125730"/>
                    <a:pt x="0" y="120968"/>
                    <a:pt x="0" y="116205"/>
                  </a:cubicBezTo>
                  <a:cubicBezTo>
                    <a:pt x="0" y="111443"/>
                    <a:pt x="1905" y="106680"/>
                    <a:pt x="5715" y="102870"/>
                  </a:cubicBezTo>
                  <a:lnTo>
                    <a:pt x="32385" y="76200"/>
                  </a:lnTo>
                  <a:cubicBezTo>
                    <a:pt x="36195" y="72390"/>
                    <a:pt x="40958" y="70485"/>
                    <a:pt x="45720" y="70485"/>
                  </a:cubicBezTo>
                  <a:cubicBezTo>
                    <a:pt x="50483" y="70485"/>
                    <a:pt x="55245" y="72390"/>
                    <a:pt x="59055" y="76200"/>
                  </a:cubicBezTo>
                  <a:lnTo>
                    <a:pt x="116205" y="133350"/>
                  </a:lnTo>
                  <a:lnTo>
                    <a:pt x="242888" y="5715"/>
                  </a:lnTo>
                  <a:cubicBezTo>
                    <a:pt x="246697" y="1905"/>
                    <a:pt x="251460" y="0"/>
                    <a:pt x="256222" y="0"/>
                  </a:cubicBezTo>
                  <a:cubicBezTo>
                    <a:pt x="260985" y="0"/>
                    <a:pt x="265748" y="1905"/>
                    <a:pt x="269558" y="5715"/>
                  </a:cubicBezTo>
                  <a:lnTo>
                    <a:pt x="296228" y="32385"/>
                  </a:lnTo>
                  <a:cubicBezTo>
                    <a:pt x="300038" y="36195"/>
                    <a:pt x="301943" y="40957"/>
                    <a:pt x="301943" y="45720"/>
                  </a:cubicBezTo>
                  <a:cubicBezTo>
                    <a:pt x="301943" y="50482"/>
                    <a:pt x="300038" y="56197"/>
                    <a:pt x="296228" y="600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80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409B1C5-0AFE-49A2-A8A8-22FDDBB39C47}"/>
              </a:ext>
            </a:extLst>
          </p:cNvPr>
          <p:cNvGrpSpPr/>
          <p:nvPr/>
        </p:nvGrpSpPr>
        <p:grpSpPr>
          <a:xfrm>
            <a:off x="5625849" y="3131563"/>
            <a:ext cx="264696" cy="264696"/>
            <a:chOff x="545983" y="2750997"/>
            <a:chExt cx="144000" cy="1440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7011A03-A450-4069-90B9-539E19565440}"/>
                </a:ext>
              </a:extLst>
            </p:cNvPr>
            <p:cNvSpPr/>
            <p:nvPr/>
          </p:nvSpPr>
          <p:spPr>
            <a:xfrm>
              <a:off x="545983" y="2750997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5" name="Graphic 516">
              <a:extLst>
                <a:ext uri="{FF2B5EF4-FFF2-40B4-BE49-F238E27FC236}">
                  <a16:creationId xmlns:a16="http://schemas.microsoft.com/office/drawing/2014/main" id="{2D64F2E9-56C9-4BA3-A83F-93F1D6E29218}"/>
                </a:ext>
              </a:extLst>
            </p:cNvPr>
            <p:cNvSpPr/>
            <p:nvPr/>
          </p:nvSpPr>
          <p:spPr>
            <a:xfrm>
              <a:off x="578200" y="2790320"/>
              <a:ext cx="74295" cy="57186"/>
            </a:xfrm>
            <a:custGeom>
              <a:avLst/>
              <a:gdLst>
                <a:gd name="connsiteX0" fmla="*/ 296228 w 301942"/>
                <a:gd name="connsiteY0" fmla="*/ 60007 h 232410"/>
                <a:gd name="connsiteX1" fmla="*/ 156210 w 301942"/>
                <a:gd name="connsiteY1" fmla="*/ 200025 h 232410"/>
                <a:gd name="connsiteX2" fmla="*/ 129540 w 301942"/>
                <a:gd name="connsiteY2" fmla="*/ 226695 h 232410"/>
                <a:gd name="connsiteX3" fmla="*/ 116205 w 301942"/>
                <a:gd name="connsiteY3" fmla="*/ 232410 h 232410"/>
                <a:gd name="connsiteX4" fmla="*/ 102870 w 301942"/>
                <a:gd name="connsiteY4" fmla="*/ 226695 h 232410"/>
                <a:gd name="connsiteX5" fmla="*/ 76200 w 301942"/>
                <a:gd name="connsiteY5" fmla="*/ 200025 h 232410"/>
                <a:gd name="connsiteX6" fmla="*/ 5715 w 301942"/>
                <a:gd name="connsiteY6" fmla="*/ 129540 h 232410"/>
                <a:gd name="connsiteX7" fmla="*/ 0 w 301942"/>
                <a:gd name="connsiteY7" fmla="*/ 116205 h 232410"/>
                <a:gd name="connsiteX8" fmla="*/ 5715 w 301942"/>
                <a:gd name="connsiteY8" fmla="*/ 102870 h 232410"/>
                <a:gd name="connsiteX9" fmla="*/ 32385 w 301942"/>
                <a:gd name="connsiteY9" fmla="*/ 76200 h 232410"/>
                <a:gd name="connsiteX10" fmla="*/ 45720 w 301942"/>
                <a:gd name="connsiteY10" fmla="*/ 70485 h 232410"/>
                <a:gd name="connsiteX11" fmla="*/ 59055 w 301942"/>
                <a:gd name="connsiteY11" fmla="*/ 76200 h 232410"/>
                <a:gd name="connsiteX12" fmla="*/ 116205 w 301942"/>
                <a:gd name="connsiteY12" fmla="*/ 133350 h 232410"/>
                <a:gd name="connsiteX13" fmla="*/ 242888 w 301942"/>
                <a:gd name="connsiteY13" fmla="*/ 5715 h 232410"/>
                <a:gd name="connsiteX14" fmla="*/ 256222 w 301942"/>
                <a:gd name="connsiteY14" fmla="*/ 0 h 232410"/>
                <a:gd name="connsiteX15" fmla="*/ 269558 w 301942"/>
                <a:gd name="connsiteY15" fmla="*/ 5715 h 232410"/>
                <a:gd name="connsiteX16" fmla="*/ 296228 w 301942"/>
                <a:gd name="connsiteY16" fmla="*/ 32385 h 232410"/>
                <a:gd name="connsiteX17" fmla="*/ 301943 w 301942"/>
                <a:gd name="connsiteY17" fmla="*/ 45720 h 232410"/>
                <a:gd name="connsiteX18" fmla="*/ 296228 w 301942"/>
                <a:gd name="connsiteY18" fmla="*/ 60007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1942" h="232410">
                  <a:moveTo>
                    <a:pt x="296228" y="60007"/>
                  </a:moveTo>
                  <a:lnTo>
                    <a:pt x="156210" y="200025"/>
                  </a:lnTo>
                  <a:lnTo>
                    <a:pt x="129540" y="226695"/>
                  </a:lnTo>
                  <a:cubicBezTo>
                    <a:pt x="125730" y="230505"/>
                    <a:pt x="120968" y="232410"/>
                    <a:pt x="116205" y="232410"/>
                  </a:cubicBezTo>
                  <a:cubicBezTo>
                    <a:pt x="111443" y="232410"/>
                    <a:pt x="106680" y="230505"/>
                    <a:pt x="102870" y="226695"/>
                  </a:cubicBezTo>
                  <a:lnTo>
                    <a:pt x="76200" y="200025"/>
                  </a:lnTo>
                  <a:lnTo>
                    <a:pt x="5715" y="129540"/>
                  </a:lnTo>
                  <a:cubicBezTo>
                    <a:pt x="1905" y="125730"/>
                    <a:pt x="0" y="120968"/>
                    <a:pt x="0" y="116205"/>
                  </a:cubicBezTo>
                  <a:cubicBezTo>
                    <a:pt x="0" y="111443"/>
                    <a:pt x="1905" y="106680"/>
                    <a:pt x="5715" y="102870"/>
                  </a:cubicBezTo>
                  <a:lnTo>
                    <a:pt x="32385" y="76200"/>
                  </a:lnTo>
                  <a:cubicBezTo>
                    <a:pt x="36195" y="72390"/>
                    <a:pt x="40958" y="70485"/>
                    <a:pt x="45720" y="70485"/>
                  </a:cubicBezTo>
                  <a:cubicBezTo>
                    <a:pt x="50483" y="70485"/>
                    <a:pt x="55245" y="72390"/>
                    <a:pt x="59055" y="76200"/>
                  </a:cubicBezTo>
                  <a:lnTo>
                    <a:pt x="116205" y="133350"/>
                  </a:lnTo>
                  <a:lnTo>
                    <a:pt x="242888" y="5715"/>
                  </a:lnTo>
                  <a:cubicBezTo>
                    <a:pt x="246697" y="1905"/>
                    <a:pt x="251460" y="0"/>
                    <a:pt x="256222" y="0"/>
                  </a:cubicBezTo>
                  <a:cubicBezTo>
                    <a:pt x="260985" y="0"/>
                    <a:pt x="265748" y="1905"/>
                    <a:pt x="269558" y="5715"/>
                  </a:cubicBezTo>
                  <a:lnTo>
                    <a:pt x="296228" y="32385"/>
                  </a:lnTo>
                  <a:cubicBezTo>
                    <a:pt x="300038" y="36195"/>
                    <a:pt x="301943" y="40957"/>
                    <a:pt x="301943" y="45720"/>
                  </a:cubicBezTo>
                  <a:cubicBezTo>
                    <a:pt x="301943" y="50482"/>
                    <a:pt x="300038" y="56197"/>
                    <a:pt x="296228" y="600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8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AF68BC9-DFC9-B140-715D-E573B25E57EA}"/>
              </a:ext>
            </a:extLst>
          </p:cNvPr>
          <p:cNvSpPr txBox="1"/>
          <p:nvPr/>
        </p:nvSpPr>
        <p:spPr>
          <a:xfrm>
            <a:off x="6943674" y="3474379"/>
            <a:ext cx="1259421" cy="8247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r>
              <a:rPr lang="en-AU" sz="1400" b="1" dirty="0">
                <a:solidFill>
                  <a:schemeClr val="accent1"/>
                </a:solidFill>
                <a:latin typeface="+mj-lt"/>
              </a:rPr>
              <a:t>Technical workshops,</a:t>
            </a:r>
          </a:p>
          <a:p>
            <a:r>
              <a:rPr lang="en-AU" sz="1400" b="1" dirty="0">
                <a:solidFill>
                  <a:schemeClr val="accent1"/>
                </a:solidFill>
                <a:latin typeface="+mj-lt"/>
              </a:rPr>
              <a:t>surveys</a:t>
            </a:r>
          </a:p>
          <a:p>
            <a:r>
              <a:rPr lang="en-AU" sz="1400" b="1" dirty="0">
                <a:solidFill>
                  <a:schemeClr val="accent1"/>
                </a:solidFill>
                <a:latin typeface="+mj-lt"/>
              </a:rPr>
              <a:t>and ratepayer focus groups</a:t>
            </a:r>
          </a:p>
          <a:p>
            <a:r>
              <a:rPr lang="en-AU" sz="1100" dirty="0">
                <a:solidFill>
                  <a:schemeClr val="accent1"/>
                </a:solidFill>
                <a:latin typeface="+mj-lt"/>
              </a:rPr>
              <a:t>Jan- April 2023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161144-6B02-101A-D97A-71B28545FF13}"/>
              </a:ext>
            </a:extLst>
          </p:cNvPr>
          <p:cNvSpPr/>
          <p:nvPr/>
        </p:nvSpPr>
        <p:spPr>
          <a:xfrm>
            <a:off x="6915253" y="3157006"/>
            <a:ext cx="198430" cy="1984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8644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ART Colours">
      <a:dk1>
        <a:srgbClr val="2E2E2F"/>
      </a:dk1>
      <a:lt1>
        <a:sysClr val="window" lastClr="FFFFFF"/>
      </a:lt1>
      <a:dk2>
        <a:srgbClr val="011D4B"/>
      </a:dk2>
      <a:lt2>
        <a:srgbClr val="ECE9E7"/>
      </a:lt2>
      <a:accent1>
        <a:srgbClr val="1C355E"/>
      </a:accent1>
      <a:accent2>
        <a:srgbClr val="3E5376"/>
      </a:accent2>
      <a:accent3>
        <a:srgbClr val="7287A6"/>
      </a:accent3>
      <a:accent4>
        <a:srgbClr val="C6CDD7"/>
      </a:accent4>
      <a:accent5>
        <a:srgbClr val="009DDB"/>
      </a:accent5>
      <a:accent6>
        <a:srgbClr val="115F7E"/>
      </a:accent6>
      <a:hlink>
        <a:srgbClr val="00AEEF"/>
      </a:hlink>
      <a:folHlink>
        <a:srgbClr val="520F9A"/>
      </a:folHlink>
    </a:clrScheme>
    <a:fontScheme name="Raleway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ART Screenshow.potx" id="{0CDDA500-2209-492B-A77D-DD981B50CE3E}" vid="{3472B006-FFFB-41A4-B957-39284BA11F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550</Words>
  <Application>Microsoft Office PowerPoint</Application>
  <PresentationFormat>Widescreen</PresentationFormat>
  <Paragraphs>118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Raleway</vt:lpstr>
      <vt:lpstr>Raleway Thin</vt:lpstr>
      <vt:lpstr>Wingdings</vt:lpstr>
      <vt:lpstr>Office Theme</vt:lpstr>
      <vt:lpstr>Rate peg review update </vt:lpstr>
      <vt:lpstr>Review timeline</vt:lpstr>
      <vt:lpstr>Consultation so far</vt:lpstr>
      <vt:lpstr>Council feedback</vt:lpstr>
      <vt:lpstr>Ratepayer submissions</vt:lpstr>
      <vt:lpstr>Early findings: residential ratepayer survey</vt:lpstr>
      <vt:lpstr>OLG, LGNSW &amp; council technical workshops</vt:lpstr>
      <vt:lpstr>Key options as we prepare draft report</vt:lpstr>
      <vt:lpstr>Next steps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2023-05-23T04:09:48Z</dcterms:created>
  <dcterms:modified xsi:type="dcterms:W3CDTF">2023-05-31T03:58:09Z</dcterms:modified>
</cp:coreProperties>
</file>